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0" r:id="rId4"/>
  </p:sldMasterIdLst>
  <p:notesMasterIdLst>
    <p:notesMasterId r:id="rId29"/>
  </p:notesMasterIdLst>
  <p:handoutMasterIdLst>
    <p:handoutMasterId r:id="rId30"/>
  </p:handoutMasterIdLst>
  <p:sldIdLst>
    <p:sldId id="256" r:id="rId5"/>
    <p:sldId id="265" r:id="rId6"/>
    <p:sldId id="262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81" r:id="rId18"/>
    <p:sldId id="276" r:id="rId19"/>
    <p:sldId id="277" r:id="rId20"/>
    <p:sldId id="278" r:id="rId21"/>
    <p:sldId id="279" r:id="rId22"/>
    <p:sldId id="282" r:id="rId23"/>
    <p:sldId id="283" r:id="rId24"/>
    <p:sldId id="284" r:id="rId25"/>
    <p:sldId id="285" r:id="rId26"/>
    <p:sldId id="286" r:id="rId27"/>
    <p:sldId id="287" r:id="rId28"/>
  </p:sldIdLst>
  <p:sldSz cx="9144000" cy="6858000" type="screen4x3"/>
  <p:notesSz cx="6805613" cy="99393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2D91"/>
    <a:srgbClr val="1CAD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66FC1A7-ABEC-43E0-BEA2-89D29B753260}" v="135" dt="2020-08-23T11:16:44.09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94" autoAdjust="0"/>
    <p:restoredTop sz="94660"/>
  </p:normalViewPr>
  <p:slideViewPr>
    <p:cSldViewPr>
      <p:cViewPr varScale="1">
        <p:scale>
          <a:sx n="109" d="100"/>
          <a:sy n="109" d="100"/>
        </p:scale>
        <p:origin x="1692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handoutMaster" Target="handoutMasters/handoutMaster1.xml"/><Relationship Id="rId35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r Porter" userId="caeb4aa7-6afb-46a3-a995-19b0c182e2ba" providerId="ADAL" clId="{366FC1A7-ABEC-43E0-BEA2-89D29B753260}"/>
    <pc:docChg chg="undo redo custSel addSld delSld modSld">
      <pc:chgData name="Mr Porter" userId="caeb4aa7-6afb-46a3-a995-19b0c182e2ba" providerId="ADAL" clId="{366FC1A7-ABEC-43E0-BEA2-89D29B753260}" dt="2020-08-23T11:16:58.569" v="1741" actId="20577"/>
      <pc:docMkLst>
        <pc:docMk/>
      </pc:docMkLst>
      <pc:sldChg chg="addSp delSp modSp mod">
        <pc:chgData name="Mr Porter" userId="caeb4aa7-6afb-46a3-a995-19b0c182e2ba" providerId="ADAL" clId="{366FC1A7-ABEC-43E0-BEA2-89D29B753260}" dt="2020-08-23T10:42:30.974" v="243"/>
        <pc:sldMkLst>
          <pc:docMk/>
          <pc:sldMk cId="3606514065" sldId="256"/>
        </pc:sldMkLst>
        <pc:spChg chg="mod">
          <ac:chgData name="Mr Porter" userId="caeb4aa7-6afb-46a3-a995-19b0c182e2ba" providerId="ADAL" clId="{366FC1A7-ABEC-43E0-BEA2-89D29B753260}" dt="2020-08-23T10:39:18.794" v="16" actId="20577"/>
          <ac:spMkLst>
            <pc:docMk/>
            <pc:sldMk cId="3606514065" sldId="256"/>
            <ac:spMk id="3" creationId="{00000000-0000-0000-0000-000000000000}"/>
          </ac:spMkLst>
        </pc:spChg>
        <pc:picChg chg="del">
          <ac:chgData name="Mr Porter" userId="caeb4aa7-6afb-46a3-a995-19b0c182e2ba" providerId="ADAL" clId="{366FC1A7-ABEC-43E0-BEA2-89D29B753260}" dt="2020-08-23T10:39:14.638" v="0" actId="478"/>
          <ac:picMkLst>
            <pc:docMk/>
            <pc:sldMk cId="3606514065" sldId="256"/>
            <ac:picMk id="4" creationId="{00000000-0000-0000-0000-000000000000}"/>
          </ac:picMkLst>
        </pc:picChg>
        <pc:picChg chg="add mod">
          <ac:chgData name="Mr Porter" userId="caeb4aa7-6afb-46a3-a995-19b0c182e2ba" providerId="ADAL" clId="{366FC1A7-ABEC-43E0-BEA2-89D29B753260}" dt="2020-08-23T10:42:30.974" v="243"/>
          <ac:picMkLst>
            <pc:docMk/>
            <pc:sldMk cId="3606514065" sldId="256"/>
            <ac:picMk id="1026" creationId="{52E0A560-DCE0-422C-AB07-4D333F32DEB1}"/>
          </ac:picMkLst>
        </pc:picChg>
      </pc:sldChg>
      <pc:sldChg chg="del">
        <pc:chgData name="Mr Porter" userId="caeb4aa7-6afb-46a3-a995-19b0c182e2ba" providerId="ADAL" clId="{366FC1A7-ABEC-43E0-BEA2-89D29B753260}" dt="2020-08-23T10:40:01.369" v="223" actId="47"/>
        <pc:sldMkLst>
          <pc:docMk/>
          <pc:sldMk cId="2124926539" sldId="258"/>
        </pc:sldMkLst>
      </pc:sldChg>
      <pc:sldChg chg="del">
        <pc:chgData name="Mr Porter" userId="caeb4aa7-6afb-46a3-a995-19b0c182e2ba" providerId="ADAL" clId="{366FC1A7-ABEC-43E0-BEA2-89D29B753260}" dt="2020-08-23T10:40:10.947" v="231" actId="47"/>
        <pc:sldMkLst>
          <pc:docMk/>
          <pc:sldMk cId="3000253610" sldId="260"/>
        </pc:sldMkLst>
      </pc:sldChg>
      <pc:sldChg chg="del">
        <pc:chgData name="Mr Porter" userId="caeb4aa7-6afb-46a3-a995-19b0c182e2ba" providerId="ADAL" clId="{366FC1A7-ABEC-43E0-BEA2-89D29B753260}" dt="2020-08-23T10:40:10.244" v="230" actId="47"/>
        <pc:sldMkLst>
          <pc:docMk/>
          <pc:sldMk cId="1920951925" sldId="261"/>
        </pc:sldMkLst>
      </pc:sldChg>
      <pc:sldChg chg="addSp delSp modSp mod setBg">
        <pc:chgData name="Mr Porter" userId="caeb4aa7-6afb-46a3-a995-19b0c182e2ba" providerId="ADAL" clId="{366FC1A7-ABEC-43E0-BEA2-89D29B753260}" dt="2020-08-23T10:47:38.332" v="359" actId="18131"/>
        <pc:sldMkLst>
          <pc:docMk/>
          <pc:sldMk cId="3389500544" sldId="262"/>
        </pc:sldMkLst>
        <pc:spChg chg="mod">
          <ac:chgData name="Mr Porter" userId="caeb4aa7-6afb-46a3-a995-19b0c182e2ba" providerId="ADAL" clId="{366FC1A7-ABEC-43E0-BEA2-89D29B753260}" dt="2020-08-23T10:46:08.944" v="314" actId="26606"/>
          <ac:spMkLst>
            <pc:docMk/>
            <pc:sldMk cId="3389500544" sldId="262"/>
            <ac:spMk id="2" creationId="{00000000-0000-0000-0000-000000000000}"/>
          </ac:spMkLst>
        </pc:spChg>
        <pc:spChg chg="mod">
          <ac:chgData name="Mr Porter" userId="caeb4aa7-6afb-46a3-a995-19b0c182e2ba" providerId="ADAL" clId="{366FC1A7-ABEC-43E0-BEA2-89D29B753260}" dt="2020-08-23T10:46:08.944" v="314" actId="26606"/>
          <ac:spMkLst>
            <pc:docMk/>
            <pc:sldMk cId="3389500544" sldId="262"/>
            <ac:spMk id="4" creationId="{00000000-0000-0000-0000-000000000000}"/>
          </ac:spMkLst>
        </pc:spChg>
        <pc:spChg chg="add del">
          <ac:chgData name="Mr Porter" userId="caeb4aa7-6afb-46a3-a995-19b0c182e2ba" providerId="ADAL" clId="{366FC1A7-ABEC-43E0-BEA2-89D29B753260}" dt="2020-08-23T10:46:08.944" v="314" actId="26606"/>
          <ac:spMkLst>
            <pc:docMk/>
            <pc:sldMk cId="3389500544" sldId="262"/>
            <ac:spMk id="71" creationId="{4FAE1107-CEC3-4041-8BAA-CDB6F6759B35}"/>
          </ac:spMkLst>
        </pc:spChg>
        <pc:spChg chg="add del">
          <ac:chgData name="Mr Porter" userId="caeb4aa7-6afb-46a3-a995-19b0c182e2ba" providerId="ADAL" clId="{366FC1A7-ABEC-43E0-BEA2-89D29B753260}" dt="2020-08-23T10:44:33.029" v="293" actId="26606"/>
          <ac:spMkLst>
            <pc:docMk/>
            <pc:sldMk cId="3389500544" sldId="262"/>
            <ac:spMk id="135" creationId="{6109556B-EAE9-4435-B409-0519F2CBDB14}"/>
          </ac:spMkLst>
        </pc:spChg>
        <pc:spChg chg="add del">
          <ac:chgData name="Mr Porter" userId="caeb4aa7-6afb-46a3-a995-19b0c182e2ba" providerId="ADAL" clId="{366FC1A7-ABEC-43E0-BEA2-89D29B753260}" dt="2020-08-23T10:45:32.991" v="305" actId="26606"/>
          <ac:spMkLst>
            <pc:docMk/>
            <pc:sldMk cId="3389500544" sldId="262"/>
            <ac:spMk id="2052" creationId="{6109556B-EAE9-4435-B409-0519F2CBDB14}"/>
          </ac:spMkLst>
        </pc:spChg>
        <pc:spChg chg="add del">
          <ac:chgData name="Mr Porter" userId="caeb4aa7-6afb-46a3-a995-19b0c182e2ba" providerId="ADAL" clId="{366FC1A7-ABEC-43E0-BEA2-89D29B753260}" dt="2020-08-23T10:46:08.944" v="314" actId="26606"/>
          <ac:spMkLst>
            <pc:docMk/>
            <pc:sldMk cId="3389500544" sldId="262"/>
            <ac:spMk id="2054" creationId="{81AEB8A9-B768-4E30-BA55-D919E6687343}"/>
          </ac:spMkLst>
        </pc:spChg>
        <pc:picChg chg="del">
          <ac:chgData name="Mr Porter" userId="caeb4aa7-6afb-46a3-a995-19b0c182e2ba" providerId="ADAL" clId="{366FC1A7-ABEC-43E0-BEA2-89D29B753260}" dt="2020-08-23T10:40:04.838" v="226" actId="478"/>
          <ac:picMkLst>
            <pc:docMk/>
            <pc:sldMk cId="3389500544" sldId="262"/>
            <ac:picMk id="1026" creationId="{EDD9BF8E-1ED6-4423-B758-BC2EAFF8F8CD}"/>
          </ac:picMkLst>
        </pc:picChg>
        <pc:picChg chg="add mod">
          <ac:chgData name="Mr Porter" userId="caeb4aa7-6afb-46a3-a995-19b0c182e2ba" providerId="ADAL" clId="{366FC1A7-ABEC-43E0-BEA2-89D29B753260}" dt="2020-08-23T10:47:38.332" v="359" actId="18131"/>
          <ac:picMkLst>
            <pc:docMk/>
            <pc:sldMk cId="3389500544" sldId="262"/>
            <ac:picMk id="2050" creationId="{341D95D9-C3CD-4E8F-AB7E-7B01C76AC54A}"/>
          </ac:picMkLst>
        </pc:picChg>
        <pc:cxnChg chg="add del">
          <ac:chgData name="Mr Porter" userId="caeb4aa7-6afb-46a3-a995-19b0c182e2ba" providerId="ADAL" clId="{366FC1A7-ABEC-43E0-BEA2-89D29B753260}" dt="2020-08-23T10:46:08.944" v="314" actId="26606"/>
          <ac:cxnSpMkLst>
            <pc:docMk/>
            <pc:sldMk cId="3389500544" sldId="262"/>
            <ac:cxnSpMk id="73" creationId="{1AEA88FB-F5DD-45CE-AAE1-7B33D0ABDD25}"/>
          </ac:cxnSpMkLst>
        </pc:cxnChg>
        <pc:cxnChg chg="add del">
          <ac:chgData name="Mr Porter" userId="caeb4aa7-6afb-46a3-a995-19b0c182e2ba" providerId="ADAL" clId="{366FC1A7-ABEC-43E0-BEA2-89D29B753260}" dt="2020-08-23T10:44:33.029" v="293" actId="26606"/>
          <ac:cxnSpMkLst>
            <pc:docMk/>
            <pc:sldMk cId="3389500544" sldId="262"/>
            <ac:cxnSpMk id="137" creationId="{5814CCBE-423E-41B2-A9F3-82679F490EF4}"/>
          </ac:cxnSpMkLst>
        </pc:cxnChg>
        <pc:cxnChg chg="add del">
          <ac:chgData name="Mr Porter" userId="caeb4aa7-6afb-46a3-a995-19b0c182e2ba" providerId="ADAL" clId="{366FC1A7-ABEC-43E0-BEA2-89D29B753260}" dt="2020-08-23T10:45:32.991" v="305" actId="26606"/>
          <ac:cxnSpMkLst>
            <pc:docMk/>
            <pc:sldMk cId="3389500544" sldId="262"/>
            <ac:cxnSpMk id="2053" creationId="{5814CCBE-423E-41B2-A9F3-82679F490EF4}"/>
          </ac:cxnSpMkLst>
        </pc:cxnChg>
      </pc:sldChg>
      <pc:sldChg chg="del">
        <pc:chgData name="Mr Porter" userId="caeb4aa7-6afb-46a3-a995-19b0c182e2ba" providerId="ADAL" clId="{366FC1A7-ABEC-43E0-BEA2-89D29B753260}" dt="2020-08-23T10:40:03.728" v="225" actId="47"/>
        <pc:sldMkLst>
          <pc:docMk/>
          <pc:sldMk cId="4138916348" sldId="263"/>
        </pc:sldMkLst>
      </pc:sldChg>
      <pc:sldChg chg="del">
        <pc:chgData name="Mr Porter" userId="caeb4aa7-6afb-46a3-a995-19b0c182e2ba" providerId="ADAL" clId="{366FC1A7-ABEC-43E0-BEA2-89D29B753260}" dt="2020-08-23T10:40:03.010" v="224" actId="47"/>
        <pc:sldMkLst>
          <pc:docMk/>
          <pc:sldMk cId="2352776775" sldId="264"/>
        </pc:sldMkLst>
      </pc:sldChg>
      <pc:sldChg chg="modSp mod">
        <pc:chgData name="Mr Porter" userId="caeb4aa7-6afb-46a3-a995-19b0c182e2ba" providerId="ADAL" clId="{366FC1A7-ABEC-43E0-BEA2-89D29B753260}" dt="2020-08-23T10:39:58.416" v="222" actId="20577"/>
        <pc:sldMkLst>
          <pc:docMk/>
          <pc:sldMk cId="1086408598" sldId="265"/>
        </pc:sldMkLst>
        <pc:spChg chg="mod">
          <ac:chgData name="Mr Porter" userId="caeb4aa7-6afb-46a3-a995-19b0c182e2ba" providerId="ADAL" clId="{366FC1A7-ABEC-43E0-BEA2-89D29B753260}" dt="2020-08-23T10:39:58.416" v="222" actId="20577"/>
          <ac:spMkLst>
            <pc:docMk/>
            <pc:sldMk cId="1086408598" sldId="265"/>
            <ac:spMk id="2" creationId="{00000000-0000-0000-0000-000000000000}"/>
          </ac:spMkLst>
        </pc:spChg>
      </pc:sldChg>
      <pc:sldChg chg="modSp add mod">
        <pc:chgData name="Mr Porter" userId="caeb4aa7-6afb-46a3-a995-19b0c182e2ba" providerId="ADAL" clId="{366FC1A7-ABEC-43E0-BEA2-89D29B753260}" dt="2020-08-23T10:47:01.170" v="352" actId="20577"/>
        <pc:sldMkLst>
          <pc:docMk/>
          <pc:sldMk cId="4185204530" sldId="266"/>
        </pc:sldMkLst>
        <pc:spChg chg="mod">
          <ac:chgData name="Mr Porter" userId="caeb4aa7-6afb-46a3-a995-19b0c182e2ba" providerId="ADAL" clId="{366FC1A7-ABEC-43E0-BEA2-89D29B753260}" dt="2020-08-23T10:47:01.170" v="352" actId="20577"/>
          <ac:spMkLst>
            <pc:docMk/>
            <pc:sldMk cId="4185204530" sldId="266"/>
            <ac:spMk id="2" creationId="{00000000-0000-0000-0000-000000000000}"/>
          </ac:spMkLst>
        </pc:spChg>
        <pc:spChg chg="mod">
          <ac:chgData name="Mr Porter" userId="caeb4aa7-6afb-46a3-a995-19b0c182e2ba" providerId="ADAL" clId="{366FC1A7-ABEC-43E0-BEA2-89D29B753260}" dt="2020-08-23T10:46:45.565" v="347" actId="207"/>
          <ac:spMkLst>
            <pc:docMk/>
            <pc:sldMk cId="4185204530" sldId="266"/>
            <ac:spMk id="4" creationId="{00000000-0000-0000-0000-000000000000}"/>
          </ac:spMkLst>
        </pc:spChg>
      </pc:sldChg>
      <pc:sldChg chg="addSp modSp add mod">
        <pc:chgData name="Mr Porter" userId="caeb4aa7-6afb-46a3-a995-19b0c182e2ba" providerId="ADAL" clId="{366FC1A7-ABEC-43E0-BEA2-89D29B753260}" dt="2020-08-23T10:50:04.070" v="515" actId="20577"/>
        <pc:sldMkLst>
          <pc:docMk/>
          <pc:sldMk cId="3176927581" sldId="267"/>
        </pc:sldMkLst>
        <pc:spChg chg="mod">
          <ac:chgData name="Mr Porter" userId="caeb4aa7-6afb-46a3-a995-19b0c182e2ba" providerId="ADAL" clId="{366FC1A7-ABEC-43E0-BEA2-89D29B753260}" dt="2020-08-23T10:50:04.070" v="515" actId="20577"/>
          <ac:spMkLst>
            <pc:docMk/>
            <pc:sldMk cId="3176927581" sldId="267"/>
            <ac:spMk id="2" creationId="{00000000-0000-0000-0000-000000000000}"/>
          </ac:spMkLst>
        </pc:spChg>
        <pc:spChg chg="mod">
          <ac:chgData name="Mr Porter" userId="caeb4aa7-6afb-46a3-a995-19b0c182e2ba" providerId="ADAL" clId="{366FC1A7-ABEC-43E0-BEA2-89D29B753260}" dt="2020-08-23T10:47:53.694" v="368" actId="20577"/>
          <ac:spMkLst>
            <pc:docMk/>
            <pc:sldMk cId="3176927581" sldId="267"/>
            <ac:spMk id="4" creationId="{00000000-0000-0000-0000-000000000000}"/>
          </ac:spMkLst>
        </pc:spChg>
        <pc:picChg chg="add mod">
          <ac:chgData name="Mr Porter" userId="caeb4aa7-6afb-46a3-a995-19b0c182e2ba" providerId="ADAL" clId="{366FC1A7-ABEC-43E0-BEA2-89D29B753260}" dt="2020-08-23T10:49:23.908" v="378" actId="1076"/>
          <ac:picMkLst>
            <pc:docMk/>
            <pc:sldMk cId="3176927581" sldId="267"/>
            <ac:picMk id="3074" creationId="{E30711CB-9683-4FBF-8438-9967B9CF0F0C}"/>
          </ac:picMkLst>
        </pc:picChg>
      </pc:sldChg>
      <pc:sldChg chg="addSp modSp add mod">
        <pc:chgData name="Mr Porter" userId="caeb4aa7-6afb-46a3-a995-19b0c182e2ba" providerId="ADAL" clId="{366FC1A7-ABEC-43E0-BEA2-89D29B753260}" dt="2020-08-23T10:51:30.174" v="573" actId="14100"/>
        <pc:sldMkLst>
          <pc:docMk/>
          <pc:sldMk cId="1815665733" sldId="268"/>
        </pc:sldMkLst>
        <pc:spChg chg="mod">
          <ac:chgData name="Mr Porter" userId="caeb4aa7-6afb-46a3-a995-19b0c182e2ba" providerId="ADAL" clId="{366FC1A7-ABEC-43E0-BEA2-89D29B753260}" dt="2020-08-23T10:50:44.773" v="569" actId="113"/>
          <ac:spMkLst>
            <pc:docMk/>
            <pc:sldMk cId="1815665733" sldId="268"/>
            <ac:spMk id="2" creationId="{00000000-0000-0000-0000-000000000000}"/>
          </ac:spMkLst>
        </pc:spChg>
        <pc:spChg chg="mod">
          <ac:chgData name="Mr Porter" userId="caeb4aa7-6afb-46a3-a995-19b0c182e2ba" providerId="ADAL" clId="{366FC1A7-ABEC-43E0-BEA2-89D29B753260}" dt="2020-08-23T10:50:21.225" v="559" actId="20577"/>
          <ac:spMkLst>
            <pc:docMk/>
            <pc:sldMk cId="1815665733" sldId="268"/>
            <ac:spMk id="4" creationId="{00000000-0000-0000-0000-000000000000}"/>
          </ac:spMkLst>
        </pc:spChg>
        <pc:picChg chg="add mod">
          <ac:chgData name="Mr Porter" userId="caeb4aa7-6afb-46a3-a995-19b0c182e2ba" providerId="ADAL" clId="{366FC1A7-ABEC-43E0-BEA2-89D29B753260}" dt="2020-08-23T10:51:30.174" v="573" actId="14100"/>
          <ac:picMkLst>
            <pc:docMk/>
            <pc:sldMk cId="1815665733" sldId="268"/>
            <ac:picMk id="4098" creationId="{CB921423-9E3A-4AAF-8260-62D5579029BA}"/>
          </ac:picMkLst>
        </pc:picChg>
      </pc:sldChg>
      <pc:sldChg chg="addSp modSp add mod modAnim">
        <pc:chgData name="Mr Porter" userId="caeb4aa7-6afb-46a3-a995-19b0c182e2ba" providerId="ADAL" clId="{366FC1A7-ABEC-43E0-BEA2-89D29B753260}" dt="2020-08-23T10:57:16.163" v="808"/>
        <pc:sldMkLst>
          <pc:docMk/>
          <pc:sldMk cId="2651802617" sldId="269"/>
        </pc:sldMkLst>
        <pc:spChg chg="mod">
          <ac:chgData name="Mr Porter" userId="caeb4aa7-6afb-46a3-a995-19b0c182e2ba" providerId="ADAL" clId="{366FC1A7-ABEC-43E0-BEA2-89D29B753260}" dt="2020-08-23T10:57:12.033" v="807" actId="403"/>
          <ac:spMkLst>
            <pc:docMk/>
            <pc:sldMk cId="2651802617" sldId="269"/>
            <ac:spMk id="2" creationId="{00000000-0000-0000-0000-000000000000}"/>
          </ac:spMkLst>
        </pc:spChg>
        <pc:spChg chg="mod">
          <ac:chgData name="Mr Porter" userId="caeb4aa7-6afb-46a3-a995-19b0c182e2ba" providerId="ADAL" clId="{366FC1A7-ABEC-43E0-BEA2-89D29B753260}" dt="2020-08-23T10:51:43.303" v="582" actId="20577"/>
          <ac:spMkLst>
            <pc:docMk/>
            <pc:sldMk cId="2651802617" sldId="269"/>
            <ac:spMk id="4" creationId="{00000000-0000-0000-0000-000000000000}"/>
          </ac:spMkLst>
        </pc:spChg>
        <pc:picChg chg="add mod">
          <ac:chgData name="Mr Porter" userId="caeb4aa7-6afb-46a3-a995-19b0c182e2ba" providerId="ADAL" clId="{366FC1A7-ABEC-43E0-BEA2-89D29B753260}" dt="2020-08-23T10:53:49.130" v="714" actId="14100"/>
          <ac:picMkLst>
            <pc:docMk/>
            <pc:sldMk cId="2651802617" sldId="269"/>
            <ac:picMk id="5122" creationId="{230D7CFD-0C36-43CA-A6D9-148519B782F6}"/>
          </ac:picMkLst>
        </pc:picChg>
      </pc:sldChg>
      <pc:sldChg chg="addSp modSp add mod">
        <pc:chgData name="Mr Porter" userId="caeb4aa7-6afb-46a3-a995-19b0c182e2ba" providerId="ADAL" clId="{366FC1A7-ABEC-43E0-BEA2-89D29B753260}" dt="2020-08-23T10:54:54.167" v="752" actId="14100"/>
        <pc:sldMkLst>
          <pc:docMk/>
          <pc:sldMk cId="3675072080" sldId="270"/>
        </pc:sldMkLst>
        <pc:spChg chg="mod">
          <ac:chgData name="Mr Porter" userId="caeb4aa7-6afb-46a3-a995-19b0c182e2ba" providerId="ADAL" clId="{366FC1A7-ABEC-43E0-BEA2-89D29B753260}" dt="2020-08-23T10:54:10.761" v="742" actId="403"/>
          <ac:spMkLst>
            <pc:docMk/>
            <pc:sldMk cId="3675072080" sldId="270"/>
            <ac:spMk id="2" creationId="{00000000-0000-0000-0000-000000000000}"/>
          </ac:spMkLst>
        </pc:spChg>
        <pc:spChg chg="mod">
          <ac:chgData name="Mr Porter" userId="caeb4aa7-6afb-46a3-a995-19b0c182e2ba" providerId="ADAL" clId="{366FC1A7-ABEC-43E0-BEA2-89D29B753260}" dt="2020-08-23T10:53:58.629" v="738" actId="20577"/>
          <ac:spMkLst>
            <pc:docMk/>
            <pc:sldMk cId="3675072080" sldId="270"/>
            <ac:spMk id="4" creationId="{00000000-0000-0000-0000-000000000000}"/>
          </ac:spMkLst>
        </pc:spChg>
        <pc:picChg chg="add mod">
          <ac:chgData name="Mr Porter" userId="caeb4aa7-6afb-46a3-a995-19b0c182e2ba" providerId="ADAL" clId="{366FC1A7-ABEC-43E0-BEA2-89D29B753260}" dt="2020-08-23T10:54:54.167" v="752" actId="14100"/>
          <ac:picMkLst>
            <pc:docMk/>
            <pc:sldMk cId="3675072080" sldId="270"/>
            <ac:picMk id="6146" creationId="{1DCC6567-7410-4F3A-BB44-024989BEBAAE}"/>
          </ac:picMkLst>
        </pc:picChg>
      </pc:sldChg>
      <pc:sldChg chg="addSp modSp add mod">
        <pc:chgData name="Mr Porter" userId="caeb4aa7-6afb-46a3-a995-19b0c182e2ba" providerId="ADAL" clId="{366FC1A7-ABEC-43E0-BEA2-89D29B753260}" dt="2020-08-23T10:55:41.395" v="771" actId="14100"/>
        <pc:sldMkLst>
          <pc:docMk/>
          <pc:sldMk cId="3479119350" sldId="271"/>
        </pc:sldMkLst>
        <pc:spChg chg="mod">
          <ac:chgData name="Mr Porter" userId="caeb4aa7-6afb-46a3-a995-19b0c182e2ba" providerId="ADAL" clId="{366FC1A7-ABEC-43E0-BEA2-89D29B753260}" dt="2020-08-23T10:55:13.273" v="767" actId="403"/>
          <ac:spMkLst>
            <pc:docMk/>
            <pc:sldMk cId="3479119350" sldId="271"/>
            <ac:spMk id="2" creationId="{00000000-0000-0000-0000-000000000000}"/>
          </ac:spMkLst>
        </pc:spChg>
        <pc:spChg chg="mod">
          <ac:chgData name="Mr Porter" userId="caeb4aa7-6afb-46a3-a995-19b0c182e2ba" providerId="ADAL" clId="{366FC1A7-ABEC-43E0-BEA2-89D29B753260}" dt="2020-08-23T10:55:03.064" v="763" actId="20577"/>
          <ac:spMkLst>
            <pc:docMk/>
            <pc:sldMk cId="3479119350" sldId="271"/>
            <ac:spMk id="4" creationId="{00000000-0000-0000-0000-000000000000}"/>
          </ac:spMkLst>
        </pc:spChg>
        <pc:picChg chg="add mod">
          <ac:chgData name="Mr Porter" userId="caeb4aa7-6afb-46a3-a995-19b0c182e2ba" providerId="ADAL" clId="{366FC1A7-ABEC-43E0-BEA2-89D29B753260}" dt="2020-08-23T10:55:41.395" v="771" actId="14100"/>
          <ac:picMkLst>
            <pc:docMk/>
            <pc:sldMk cId="3479119350" sldId="271"/>
            <ac:picMk id="7170" creationId="{43CBE429-BF69-4049-8F18-BBEC2869A4E1}"/>
          </ac:picMkLst>
        </pc:picChg>
      </pc:sldChg>
      <pc:sldChg chg="addSp modSp add mod">
        <pc:chgData name="Mr Porter" userId="caeb4aa7-6afb-46a3-a995-19b0c182e2ba" providerId="ADAL" clId="{366FC1A7-ABEC-43E0-BEA2-89D29B753260}" dt="2020-08-23T10:56:44.997" v="795" actId="14100"/>
        <pc:sldMkLst>
          <pc:docMk/>
          <pc:sldMk cId="1491137677" sldId="272"/>
        </pc:sldMkLst>
        <pc:spChg chg="mod">
          <ac:chgData name="Mr Porter" userId="caeb4aa7-6afb-46a3-a995-19b0c182e2ba" providerId="ADAL" clId="{366FC1A7-ABEC-43E0-BEA2-89D29B753260}" dt="2020-08-23T10:56:06.878" v="790" actId="27636"/>
          <ac:spMkLst>
            <pc:docMk/>
            <pc:sldMk cId="1491137677" sldId="272"/>
            <ac:spMk id="2" creationId="{00000000-0000-0000-0000-000000000000}"/>
          </ac:spMkLst>
        </pc:spChg>
        <pc:spChg chg="mod">
          <ac:chgData name="Mr Porter" userId="caeb4aa7-6afb-46a3-a995-19b0c182e2ba" providerId="ADAL" clId="{366FC1A7-ABEC-43E0-BEA2-89D29B753260}" dt="2020-08-23T10:55:56.425" v="783" actId="20577"/>
          <ac:spMkLst>
            <pc:docMk/>
            <pc:sldMk cId="1491137677" sldId="272"/>
            <ac:spMk id="4" creationId="{00000000-0000-0000-0000-000000000000}"/>
          </ac:spMkLst>
        </pc:spChg>
        <pc:picChg chg="add mod">
          <ac:chgData name="Mr Porter" userId="caeb4aa7-6afb-46a3-a995-19b0c182e2ba" providerId="ADAL" clId="{366FC1A7-ABEC-43E0-BEA2-89D29B753260}" dt="2020-08-23T10:56:44.997" v="795" actId="14100"/>
          <ac:picMkLst>
            <pc:docMk/>
            <pc:sldMk cId="1491137677" sldId="272"/>
            <ac:picMk id="8194" creationId="{5FCFB228-B891-4858-95D9-AFB83B0DE6A5}"/>
          </ac:picMkLst>
        </pc:picChg>
      </pc:sldChg>
      <pc:sldChg chg="addSp modSp add mod modAnim">
        <pc:chgData name="Mr Porter" userId="caeb4aa7-6afb-46a3-a995-19b0c182e2ba" providerId="ADAL" clId="{366FC1A7-ABEC-43E0-BEA2-89D29B753260}" dt="2020-08-23T10:59:15.801" v="949"/>
        <pc:sldMkLst>
          <pc:docMk/>
          <pc:sldMk cId="2552166137" sldId="273"/>
        </pc:sldMkLst>
        <pc:spChg chg="mod">
          <ac:chgData name="Mr Porter" userId="caeb4aa7-6afb-46a3-a995-19b0c182e2ba" providerId="ADAL" clId="{366FC1A7-ABEC-43E0-BEA2-89D29B753260}" dt="2020-08-23T10:59:10.324" v="948" actId="20577"/>
          <ac:spMkLst>
            <pc:docMk/>
            <pc:sldMk cId="2552166137" sldId="273"/>
            <ac:spMk id="2" creationId="{00000000-0000-0000-0000-000000000000}"/>
          </ac:spMkLst>
        </pc:spChg>
        <pc:spChg chg="mod">
          <ac:chgData name="Mr Porter" userId="caeb4aa7-6afb-46a3-a995-19b0c182e2ba" providerId="ADAL" clId="{366FC1A7-ABEC-43E0-BEA2-89D29B753260}" dt="2020-08-23T10:56:57.700" v="804" actId="20577"/>
          <ac:spMkLst>
            <pc:docMk/>
            <pc:sldMk cId="2552166137" sldId="273"/>
            <ac:spMk id="4" creationId="{00000000-0000-0000-0000-000000000000}"/>
          </ac:spMkLst>
        </pc:spChg>
        <pc:picChg chg="add mod">
          <ac:chgData name="Mr Porter" userId="caeb4aa7-6afb-46a3-a995-19b0c182e2ba" providerId="ADAL" clId="{366FC1A7-ABEC-43E0-BEA2-89D29B753260}" dt="2020-08-23T10:57:41.763" v="811" actId="14100"/>
          <ac:picMkLst>
            <pc:docMk/>
            <pc:sldMk cId="2552166137" sldId="273"/>
            <ac:picMk id="9218" creationId="{66108B66-EB5E-49BE-B4F0-9121EEC5009B}"/>
          </ac:picMkLst>
        </pc:picChg>
      </pc:sldChg>
      <pc:sldChg chg="addSp modSp add mod">
        <pc:chgData name="Mr Porter" userId="caeb4aa7-6afb-46a3-a995-19b0c182e2ba" providerId="ADAL" clId="{366FC1A7-ABEC-43E0-BEA2-89D29B753260}" dt="2020-08-23T10:59:44.533" v="967" actId="1076"/>
        <pc:sldMkLst>
          <pc:docMk/>
          <pc:sldMk cId="2547974522" sldId="274"/>
        </pc:sldMkLst>
        <pc:spChg chg="mod">
          <ac:chgData name="Mr Porter" userId="caeb4aa7-6afb-46a3-a995-19b0c182e2ba" providerId="ADAL" clId="{366FC1A7-ABEC-43E0-BEA2-89D29B753260}" dt="2020-08-23T10:59:36.305" v="964" actId="403"/>
          <ac:spMkLst>
            <pc:docMk/>
            <pc:sldMk cId="2547974522" sldId="274"/>
            <ac:spMk id="2" creationId="{00000000-0000-0000-0000-000000000000}"/>
          </ac:spMkLst>
        </pc:spChg>
        <pc:spChg chg="mod">
          <ac:chgData name="Mr Porter" userId="caeb4aa7-6afb-46a3-a995-19b0c182e2ba" providerId="ADAL" clId="{366FC1A7-ABEC-43E0-BEA2-89D29B753260}" dt="2020-08-23T10:59:24.442" v="960" actId="20577"/>
          <ac:spMkLst>
            <pc:docMk/>
            <pc:sldMk cId="2547974522" sldId="274"/>
            <ac:spMk id="4" creationId="{00000000-0000-0000-0000-000000000000}"/>
          </ac:spMkLst>
        </pc:spChg>
        <pc:picChg chg="add mod">
          <ac:chgData name="Mr Porter" userId="caeb4aa7-6afb-46a3-a995-19b0c182e2ba" providerId="ADAL" clId="{366FC1A7-ABEC-43E0-BEA2-89D29B753260}" dt="2020-08-23T10:59:44.533" v="967" actId="1076"/>
          <ac:picMkLst>
            <pc:docMk/>
            <pc:sldMk cId="2547974522" sldId="274"/>
            <ac:picMk id="3" creationId="{56FDF9CC-E9F1-41DD-BC6E-645B05B90E32}"/>
          </ac:picMkLst>
        </pc:picChg>
      </pc:sldChg>
      <pc:sldChg chg="addSp modSp add mod">
        <pc:chgData name="Mr Porter" userId="caeb4aa7-6afb-46a3-a995-19b0c182e2ba" providerId="ADAL" clId="{366FC1A7-ABEC-43E0-BEA2-89D29B753260}" dt="2020-08-23T11:00:39.801" v="987" actId="1076"/>
        <pc:sldMkLst>
          <pc:docMk/>
          <pc:sldMk cId="2218437139" sldId="275"/>
        </pc:sldMkLst>
        <pc:spChg chg="mod">
          <ac:chgData name="Mr Porter" userId="caeb4aa7-6afb-46a3-a995-19b0c182e2ba" providerId="ADAL" clId="{366FC1A7-ABEC-43E0-BEA2-89D29B753260}" dt="2020-08-23T11:00:05.307" v="984" actId="403"/>
          <ac:spMkLst>
            <pc:docMk/>
            <pc:sldMk cId="2218437139" sldId="275"/>
            <ac:spMk id="2" creationId="{00000000-0000-0000-0000-000000000000}"/>
          </ac:spMkLst>
        </pc:spChg>
        <pc:spChg chg="mod">
          <ac:chgData name="Mr Porter" userId="caeb4aa7-6afb-46a3-a995-19b0c182e2ba" providerId="ADAL" clId="{366FC1A7-ABEC-43E0-BEA2-89D29B753260}" dt="2020-08-23T10:59:54.880" v="978" actId="20577"/>
          <ac:spMkLst>
            <pc:docMk/>
            <pc:sldMk cId="2218437139" sldId="275"/>
            <ac:spMk id="4" creationId="{00000000-0000-0000-0000-000000000000}"/>
          </ac:spMkLst>
        </pc:spChg>
        <pc:picChg chg="add mod">
          <ac:chgData name="Mr Porter" userId="caeb4aa7-6afb-46a3-a995-19b0c182e2ba" providerId="ADAL" clId="{366FC1A7-ABEC-43E0-BEA2-89D29B753260}" dt="2020-08-23T11:00:39.801" v="987" actId="1076"/>
          <ac:picMkLst>
            <pc:docMk/>
            <pc:sldMk cId="2218437139" sldId="275"/>
            <ac:picMk id="10242" creationId="{2BFF11AD-9D21-44A0-8AC9-A0571F50BF88}"/>
          </ac:picMkLst>
        </pc:picChg>
      </pc:sldChg>
      <pc:sldChg chg="addSp modSp add mod">
        <pc:chgData name="Mr Porter" userId="caeb4aa7-6afb-46a3-a995-19b0c182e2ba" providerId="ADAL" clId="{366FC1A7-ABEC-43E0-BEA2-89D29B753260}" dt="2020-08-23T11:01:49.907" v="1018" actId="1076"/>
        <pc:sldMkLst>
          <pc:docMk/>
          <pc:sldMk cId="459930118" sldId="276"/>
        </pc:sldMkLst>
        <pc:spChg chg="mod">
          <ac:chgData name="Mr Porter" userId="caeb4aa7-6afb-46a3-a995-19b0c182e2ba" providerId="ADAL" clId="{366FC1A7-ABEC-43E0-BEA2-89D29B753260}" dt="2020-08-23T11:01:06.777" v="1009"/>
          <ac:spMkLst>
            <pc:docMk/>
            <pc:sldMk cId="459930118" sldId="276"/>
            <ac:spMk id="2" creationId="{00000000-0000-0000-0000-000000000000}"/>
          </ac:spMkLst>
        </pc:spChg>
        <pc:spChg chg="mod">
          <ac:chgData name="Mr Porter" userId="caeb4aa7-6afb-46a3-a995-19b0c182e2ba" providerId="ADAL" clId="{366FC1A7-ABEC-43E0-BEA2-89D29B753260}" dt="2020-08-23T11:00:59.575" v="1008" actId="404"/>
          <ac:spMkLst>
            <pc:docMk/>
            <pc:sldMk cId="459930118" sldId="276"/>
            <ac:spMk id="4" creationId="{00000000-0000-0000-0000-000000000000}"/>
          </ac:spMkLst>
        </pc:spChg>
        <pc:picChg chg="add mod">
          <ac:chgData name="Mr Porter" userId="caeb4aa7-6afb-46a3-a995-19b0c182e2ba" providerId="ADAL" clId="{366FC1A7-ABEC-43E0-BEA2-89D29B753260}" dt="2020-08-23T11:01:49.907" v="1018" actId="1076"/>
          <ac:picMkLst>
            <pc:docMk/>
            <pc:sldMk cId="459930118" sldId="276"/>
            <ac:picMk id="11266" creationId="{1682E6C3-14FC-40A2-B611-2D38FDE9F959}"/>
          </ac:picMkLst>
        </pc:picChg>
      </pc:sldChg>
      <pc:sldChg chg="addSp modSp add mod">
        <pc:chgData name="Mr Porter" userId="caeb4aa7-6afb-46a3-a995-19b0c182e2ba" providerId="ADAL" clId="{366FC1A7-ABEC-43E0-BEA2-89D29B753260}" dt="2020-08-23T11:05:35.878" v="1412" actId="1076"/>
        <pc:sldMkLst>
          <pc:docMk/>
          <pc:sldMk cId="1139307453" sldId="277"/>
        </pc:sldMkLst>
        <pc:spChg chg="mod">
          <ac:chgData name="Mr Porter" userId="caeb4aa7-6afb-46a3-a995-19b0c182e2ba" providerId="ADAL" clId="{366FC1A7-ABEC-43E0-BEA2-89D29B753260}" dt="2020-08-23T11:05:13.983" v="1407" actId="20577"/>
          <ac:spMkLst>
            <pc:docMk/>
            <pc:sldMk cId="1139307453" sldId="277"/>
            <ac:spMk id="2" creationId="{00000000-0000-0000-0000-000000000000}"/>
          </ac:spMkLst>
        </pc:spChg>
        <pc:spChg chg="mod">
          <ac:chgData name="Mr Porter" userId="caeb4aa7-6afb-46a3-a995-19b0c182e2ba" providerId="ADAL" clId="{366FC1A7-ABEC-43E0-BEA2-89D29B753260}" dt="2020-08-23T11:03:11.571" v="1026" actId="404"/>
          <ac:spMkLst>
            <pc:docMk/>
            <pc:sldMk cId="1139307453" sldId="277"/>
            <ac:spMk id="4" creationId="{00000000-0000-0000-0000-000000000000}"/>
          </ac:spMkLst>
        </pc:spChg>
        <pc:picChg chg="add mod">
          <ac:chgData name="Mr Porter" userId="caeb4aa7-6afb-46a3-a995-19b0c182e2ba" providerId="ADAL" clId="{366FC1A7-ABEC-43E0-BEA2-89D29B753260}" dt="2020-08-23T11:05:35.878" v="1412" actId="1076"/>
          <ac:picMkLst>
            <pc:docMk/>
            <pc:sldMk cId="1139307453" sldId="277"/>
            <ac:picMk id="12290" creationId="{BBE5B5E6-4D2E-406D-B769-5C0D645B0AEC}"/>
          </ac:picMkLst>
        </pc:picChg>
      </pc:sldChg>
      <pc:sldChg chg="addSp delSp modSp add mod modClrScheme delDesignElem chgLayout">
        <pc:chgData name="Mr Porter" userId="caeb4aa7-6afb-46a3-a995-19b0c182e2ba" providerId="ADAL" clId="{366FC1A7-ABEC-43E0-BEA2-89D29B753260}" dt="2020-08-23T11:07:59.611" v="1537" actId="1076"/>
        <pc:sldMkLst>
          <pc:docMk/>
          <pc:sldMk cId="1389045265" sldId="278"/>
        </pc:sldMkLst>
        <pc:spChg chg="mod ord">
          <ac:chgData name="Mr Porter" userId="caeb4aa7-6afb-46a3-a995-19b0c182e2ba" providerId="ADAL" clId="{366FC1A7-ABEC-43E0-BEA2-89D29B753260}" dt="2020-08-23T11:07:54.221" v="1535" actId="1076"/>
          <ac:spMkLst>
            <pc:docMk/>
            <pc:sldMk cId="1389045265" sldId="278"/>
            <ac:spMk id="2" creationId="{00000000-0000-0000-0000-000000000000}"/>
          </ac:spMkLst>
        </pc:spChg>
        <pc:spChg chg="mod ord">
          <ac:chgData name="Mr Porter" userId="caeb4aa7-6afb-46a3-a995-19b0c182e2ba" providerId="ADAL" clId="{366FC1A7-ABEC-43E0-BEA2-89D29B753260}" dt="2020-08-23T11:07:50.596" v="1534" actId="207"/>
          <ac:spMkLst>
            <pc:docMk/>
            <pc:sldMk cId="1389045265" sldId="278"/>
            <ac:spMk id="4" creationId="{00000000-0000-0000-0000-000000000000}"/>
          </ac:spMkLst>
        </pc:spChg>
        <pc:spChg chg="mod">
          <ac:chgData name="Mr Porter" userId="caeb4aa7-6afb-46a3-a995-19b0c182e2ba" providerId="ADAL" clId="{366FC1A7-ABEC-43E0-BEA2-89D29B753260}" dt="2020-08-23T11:07:09.336" v="1528" actId="1076"/>
          <ac:spMkLst>
            <pc:docMk/>
            <pc:sldMk cId="1389045265" sldId="278"/>
            <ac:spMk id="7" creationId="{E79AD7C8-221B-419A-AC38-AACA38B229F4}"/>
          </ac:spMkLst>
        </pc:spChg>
        <pc:spChg chg="mod">
          <ac:chgData name="Mr Porter" userId="caeb4aa7-6afb-46a3-a995-19b0c182e2ba" providerId="ADAL" clId="{366FC1A7-ABEC-43E0-BEA2-89D29B753260}" dt="2020-08-23T11:07:09.336" v="1528" actId="1076"/>
          <ac:spMkLst>
            <pc:docMk/>
            <pc:sldMk cId="1389045265" sldId="278"/>
            <ac:spMk id="8" creationId="{9781CE85-29CC-424B-BEBC-2C249123DFD3}"/>
          </ac:spMkLst>
        </pc:spChg>
        <pc:spChg chg="mod">
          <ac:chgData name="Mr Porter" userId="caeb4aa7-6afb-46a3-a995-19b0c182e2ba" providerId="ADAL" clId="{366FC1A7-ABEC-43E0-BEA2-89D29B753260}" dt="2020-08-23T11:07:09.336" v="1528" actId="1076"/>
          <ac:spMkLst>
            <pc:docMk/>
            <pc:sldMk cId="1389045265" sldId="278"/>
            <ac:spMk id="9" creationId="{3F122684-8FAD-4202-A043-45094CC1BB90}"/>
          </ac:spMkLst>
        </pc:spChg>
        <pc:spChg chg="mod">
          <ac:chgData name="Mr Porter" userId="caeb4aa7-6afb-46a3-a995-19b0c182e2ba" providerId="ADAL" clId="{366FC1A7-ABEC-43E0-BEA2-89D29B753260}" dt="2020-08-23T11:07:09.336" v="1528" actId="1076"/>
          <ac:spMkLst>
            <pc:docMk/>
            <pc:sldMk cId="1389045265" sldId="278"/>
            <ac:spMk id="10" creationId="{AA87EB86-086C-4F2B-9AF0-74C80C011236}"/>
          </ac:spMkLst>
        </pc:spChg>
        <pc:spChg chg="mod">
          <ac:chgData name="Mr Porter" userId="caeb4aa7-6afb-46a3-a995-19b0c182e2ba" providerId="ADAL" clId="{366FC1A7-ABEC-43E0-BEA2-89D29B753260}" dt="2020-08-23T11:07:09.336" v="1528" actId="1076"/>
          <ac:spMkLst>
            <pc:docMk/>
            <pc:sldMk cId="1389045265" sldId="278"/>
            <ac:spMk id="11" creationId="{E4E50E9F-A77E-4C81-AFDA-D3362C1211C9}"/>
          </ac:spMkLst>
        </pc:spChg>
        <pc:spChg chg="mod">
          <ac:chgData name="Mr Porter" userId="caeb4aa7-6afb-46a3-a995-19b0c182e2ba" providerId="ADAL" clId="{366FC1A7-ABEC-43E0-BEA2-89D29B753260}" dt="2020-08-23T11:07:09.336" v="1528" actId="1076"/>
          <ac:spMkLst>
            <pc:docMk/>
            <pc:sldMk cId="1389045265" sldId="278"/>
            <ac:spMk id="12" creationId="{F41037DF-8BA5-43B3-8192-65E31E3BA63A}"/>
          </ac:spMkLst>
        </pc:spChg>
        <pc:spChg chg="mod">
          <ac:chgData name="Mr Porter" userId="caeb4aa7-6afb-46a3-a995-19b0c182e2ba" providerId="ADAL" clId="{366FC1A7-ABEC-43E0-BEA2-89D29B753260}" dt="2020-08-23T11:07:09.336" v="1528" actId="1076"/>
          <ac:spMkLst>
            <pc:docMk/>
            <pc:sldMk cId="1389045265" sldId="278"/>
            <ac:spMk id="13" creationId="{761983C2-C38C-4DBE-974E-EABEB4197648}"/>
          </ac:spMkLst>
        </pc:spChg>
        <pc:spChg chg="mod">
          <ac:chgData name="Mr Porter" userId="caeb4aa7-6afb-46a3-a995-19b0c182e2ba" providerId="ADAL" clId="{366FC1A7-ABEC-43E0-BEA2-89D29B753260}" dt="2020-08-23T11:07:09.336" v="1528" actId="1076"/>
          <ac:spMkLst>
            <pc:docMk/>
            <pc:sldMk cId="1389045265" sldId="278"/>
            <ac:spMk id="14" creationId="{973A1E8C-29E3-431D-80D3-779D4F2ECFC5}"/>
          </ac:spMkLst>
        </pc:spChg>
        <pc:spChg chg="mod">
          <ac:chgData name="Mr Porter" userId="caeb4aa7-6afb-46a3-a995-19b0c182e2ba" providerId="ADAL" clId="{366FC1A7-ABEC-43E0-BEA2-89D29B753260}" dt="2020-08-23T11:07:09.336" v="1528" actId="1076"/>
          <ac:spMkLst>
            <pc:docMk/>
            <pc:sldMk cId="1389045265" sldId="278"/>
            <ac:spMk id="15" creationId="{1872D1BB-92DD-42F7-92D0-1C7D908CFA7E}"/>
          </ac:spMkLst>
        </pc:spChg>
        <pc:spChg chg="mod">
          <ac:chgData name="Mr Porter" userId="caeb4aa7-6afb-46a3-a995-19b0c182e2ba" providerId="ADAL" clId="{366FC1A7-ABEC-43E0-BEA2-89D29B753260}" dt="2020-08-23T11:07:09.336" v="1528" actId="1076"/>
          <ac:spMkLst>
            <pc:docMk/>
            <pc:sldMk cId="1389045265" sldId="278"/>
            <ac:spMk id="16" creationId="{F3563341-FE79-4F93-A685-5BE870BEAD09}"/>
          </ac:spMkLst>
        </pc:spChg>
        <pc:spChg chg="mod">
          <ac:chgData name="Mr Porter" userId="caeb4aa7-6afb-46a3-a995-19b0c182e2ba" providerId="ADAL" clId="{366FC1A7-ABEC-43E0-BEA2-89D29B753260}" dt="2020-08-23T11:07:59.611" v="1537" actId="1076"/>
          <ac:spMkLst>
            <pc:docMk/>
            <pc:sldMk cId="1389045265" sldId="278"/>
            <ac:spMk id="18" creationId="{39071CE2-350B-426E-8A75-FF14B2F9841D}"/>
          </ac:spMkLst>
        </pc:spChg>
        <pc:spChg chg="mod">
          <ac:chgData name="Mr Porter" userId="caeb4aa7-6afb-46a3-a995-19b0c182e2ba" providerId="ADAL" clId="{366FC1A7-ABEC-43E0-BEA2-89D29B753260}" dt="2020-08-23T11:07:59.611" v="1537" actId="1076"/>
          <ac:spMkLst>
            <pc:docMk/>
            <pc:sldMk cId="1389045265" sldId="278"/>
            <ac:spMk id="19" creationId="{40FFB741-1AB0-4798-8F99-6B923C3E9D43}"/>
          </ac:spMkLst>
        </pc:spChg>
        <pc:spChg chg="mod">
          <ac:chgData name="Mr Porter" userId="caeb4aa7-6afb-46a3-a995-19b0c182e2ba" providerId="ADAL" clId="{366FC1A7-ABEC-43E0-BEA2-89D29B753260}" dt="2020-08-23T11:07:59.611" v="1537" actId="1076"/>
          <ac:spMkLst>
            <pc:docMk/>
            <pc:sldMk cId="1389045265" sldId="278"/>
            <ac:spMk id="20" creationId="{8F961466-7136-4B17-9B9B-EA1B82E4DBFE}"/>
          </ac:spMkLst>
        </pc:spChg>
        <pc:spChg chg="mod">
          <ac:chgData name="Mr Porter" userId="caeb4aa7-6afb-46a3-a995-19b0c182e2ba" providerId="ADAL" clId="{366FC1A7-ABEC-43E0-BEA2-89D29B753260}" dt="2020-08-23T11:07:59.611" v="1537" actId="1076"/>
          <ac:spMkLst>
            <pc:docMk/>
            <pc:sldMk cId="1389045265" sldId="278"/>
            <ac:spMk id="21" creationId="{B567E072-D4E9-4EC0-B4B4-A360AB3E8FB6}"/>
          </ac:spMkLst>
        </pc:spChg>
        <pc:spChg chg="mod">
          <ac:chgData name="Mr Porter" userId="caeb4aa7-6afb-46a3-a995-19b0c182e2ba" providerId="ADAL" clId="{366FC1A7-ABEC-43E0-BEA2-89D29B753260}" dt="2020-08-23T11:07:59.611" v="1537" actId="1076"/>
          <ac:spMkLst>
            <pc:docMk/>
            <pc:sldMk cId="1389045265" sldId="278"/>
            <ac:spMk id="22" creationId="{8FA39C5C-1E17-4B68-8F76-60C0EC4D04F1}"/>
          </ac:spMkLst>
        </pc:spChg>
        <pc:spChg chg="mod">
          <ac:chgData name="Mr Porter" userId="caeb4aa7-6afb-46a3-a995-19b0c182e2ba" providerId="ADAL" clId="{366FC1A7-ABEC-43E0-BEA2-89D29B753260}" dt="2020-08-23T11:07:59.611" v="1537" actId="1076"/>
          <ac:spMkLst>
            <pc:docMk/>
            <pc:sldMk cId="1389045265" sldId="278"/>
            <ac:spMk id="23" creationId="{A8C98435-44F3-42E1-9F65-5A81667BE738}"/>
          </ac:spMkLst>
        </pc:spChg>
        <pc:spChg chg="mod">
          <ac:chgData name="Mr Porter" userId="caeb4aa7-6afb-46a3-a995-19b0c182e2ba" providerId="ADAL" clId="{366FC1A7-ABEC-43E0-BEA2-89D29B753260}" dt="2020-08-23T11:07:59.611" v="1537" actId="1076"/>
          <ac:spMkLst>
            <pc:docMk/>
            <pc:sldMk cId="1389045265" sldId="278"/>
            <ac:spMk id="24" creationId="{EBB2E027-F07B-4E5A-A3EA-100E3018E74F}"/>
          </ac:spMkLst>
        </pc:spChg>
        <pc:spChg chg="mod">
          <ac:chgData name="Mr Porter" userId="caeb4aa7-6afb-46a3-a995-19b0c182e2ba" providerId="ADAL" clId="{366FC1A7-ABEC-43E0-BEA2-89D29B753260}" dt="2020-08-23T11:07:59.611" v="1537" actId="1076"/>
          <ac:spMkLst>
            <pc:docMk/>
            <pc:sldMk cId="1389045265" sldId="278"/>
            <ac:spMk id="25" creationId="{2FBF5877-3B63-4F8F-B4B6-4038AC97A2BE}"/>
          </ac:spMkLst>
        </pc:spChg>
        <pc:spChg chg="mod">
          <ac:chgData name="Mr Porter" userId="caeb4aa7-6afb-46a3-a995-19b0c182e2ba" providerId="ADAL" clId="{366FC1A7-ABEC-43E0-BEA2-89D29B753260}" dt="2020-08-23T11:07:59.611" v="1537" actId="1076"/>
          <ac:spMkLst>
            <pc:docMk/>
            <pc:sldMk cId="1389045265" sldId="278"/>
            <ac:spMk id="26" creationId="{5BF03767-FDA2-4CC6-BCA4-4B12611A0AE8}"/>
          </ac:spMkLst>
        </pc:spChg>
        <pc:spChg chg="mod">
          <ac:chgData name="Mr Porter" userId="caeb4aa7-6afb-46a3-a995-19b0c182e2ba" providerId="ADAL" clId="{366FC1A7-ABEC-43E0-BEA2-89D29B753260}" dt="2020-08-23T11:07:59.611" v="1537" actId="1076"/>
          <ac:spMkLst>
            <pc:docMk/>
            <pc:sldMk cId="1389045265" sldId="278"/>
            <ac:spMk id="27" creationId="{ED25D7AE-76D3-4A65-B5AF-8189E8C7CC08}"/>
          </ac:spMkLst>
        </pc:spChg>
        <pc:spChg chg="del">
          <ac:chgData name="Mr Porter" userId="caeb4aa7-6afb-46a3-a995-19b0c182e2ba" providerId="ADAL" clId="{366FC1A7-ABEC-43E0-BEA2-89D29B753260}" dt="2020-08-23T11:07:43.344" v="1533" actId="700"/>
          <ac:spMkLst>
            <pc:docMk/>
            <pc:sldMk cId="1389045265" sldId="278"/>
            <ac:spMk id="71" creationId="{4FAE1107-CEC3-4041-8BAA-CDB6F6759B35}"/>
          </ac:spMkLst>
        </pc:spChg>
        <pc:grpChg chg="add del mod">
          <ac:chgData name="Mr Porter" userId="caeb4aa7-6afb-46a3-a995-19b0c182e2ba" providerId="ADAL" clId="{366FC1A7-ABEC-43E0-BEA2-89D29B753260}" dt="2020-08-23T11:07:16.610" v="1529" actId="478"/>
          <ac:grpSpMkLst>
            <pc:docMk/>
            <pc:sldMk cId="1389045265" sldId="278"/>
            <ac:grpSpMk id="6" creationId="{EE8957FB-22CB-4097-A3C7-ACD29E6077D2}"/>
          </ac:grpSpMkLst>
        </pc:grpChg>
        <pc:grpChg chg="add mod">
          <ac:chgData name="Mr Porter" userId="caeb4aa7-6afb-46a3-a995-19b0c182e2ba" providerId="ADAL" clId="{366FC1A7-ABEC-43E0-BEA2-89D29B753260}" dt="2020-08-23T11:07:59.611" v="1537" actId="1076"/>
          <ac:grpSpMkLst>
            <pc:docMk/>
            <pc:sldMk cId="1389045265" sldId="278"/>
            <ac:grpSpMk id="17" creationId="{04B80442-D7C1-47EC-AE30-C1A89C624B99}"/>
          </ac:grpSpMkLst>
        </pc:grpChg>
        <pc:cxnChg chg="del">
          <ac:chgData name="Mr Porter" userId="caeb4aa7-6afb-46a3-a995-19b0c182e2ba" providerId="ADAL" clId="{366FC1A7-ABEC-43E0-BEA2-89D29B753260}" dt="2020-08-23T11:07:43.344" v="1533" actId="700"/>
          <ac:cxnSpMkLst>
            <pc:docMk/>
            <pc:sldMk cId="1389045265" sldId="278"/>
            <ac:cxnSpMk id="73" creationId="{1AEA88FB-F5DD-45CE-AAE1-7B33D0ABDD25}"/>
          </ac:cxnSpMkLst>
        </pc:cxnChg>
      </pc:sldChg>
      <pc:sldChg chg="addSp modSp add mod">
        <pc:chgData name="Mr Porter" userId="caeb4aa7-6afb-46a3-a995-19b0c182e2ba" providerId="ADAL" clId="{366FC1A7-ABEC-43E0-BEA2-89D29B753260}" dt="2020-08-23T11:09:10.098" v="1555" actId="14100"/>
        <pc:sldMkLst>
          <pc:docMk/>
          <pc:sldMk cId="1676445460" sldId="279"/>
        </pc:sldMkLst>
        <pc:spChg chg="mod">
          <ac:chgData name="Mr Porter" userId="caeb4aa7-6afb-46a3-a995-19b0c182e2ba" providerId="ADAL" clId="{366FC1A7-ABEC-43E0-BEA2-89D29B753260}" dt="2020-08-23T11:08:16.414" v="1549"/>
          <ac:spMkLst>
            <pc:docMk/>
            <pc:sldMk cId="1676445460" sldId="279"/>
            <ac:spMk id="2" creationId="{00000000-0000-0000-0000-000000000000}"/>
          </ac:spMkLst>
        </pc:spChg>
        <pc:spChg chg="mod">
          <ac:chgData name="Mr Porter" userId="caeb4aa7-6afb-46a3-a995-19b0c182e2ba" providerId="ADAL" clId="{366FC1A7-ABEC-43E0-BEA2-89D29B753260}" dt="2020-08-23T11:08:08.751" v="1548" actId="20577"/>
          <ac:spMkLst>
            <pc:docMk/>
            <pc:sldMk cId="1676445460" sldId="279"/>
            <ac:spMk id="4" creationId="{00000000-0000-0000-0000-000000000000}"/>
          </ac:spMkLst>
        </pc:spChg>
        <pc:picChg chg="add mod">
          <ac:chgData name="Mr Porter" userId="caeb4aa7-6afb-46a3-a995-19b0c182e2ba" providerId="ADAL" clId="{366FC1A7-ABEC-43E0-BEA2-89D29B753260}" dt="2020-08-23T11:09:10.098" v="1555" actId="14100"/>
          <ac:picMkLst>
            <pc:docMk/>
            <pc:sldMk cId="1676445460" sldId="279"/>
            <ac:picMk id="14338" creationId="{580AC647-0CB9-468E-BA7D-68670FCB0D0E}"/>
          </ac:picMkLst>
        </pc:picChg>
      </pc:sldChg>
      <pc:sldChg chg="addSp modSp add mod">
        <pc:chgData name="Mr Porter" userId="caeb4aa7-6afb-46a3-a995-19b0c182e2ba" providerId="ADAL" clId="{366FC1A7-ABEC-43E0-BEA2-89D29B753260}" dt="2020-08-23T11:10:12.184" v="1571" actId="14100"/>
        <pc:sldMkLst>
          <pc:docMk/>
          <pc:sldMk cId="2777406523" sldId="280"/>
        </pc:sldMkLst>
        <pc:spChg chg="mod">
          <ac:chgData name="Mr Porter" userId="caeb4aa7-6afb-46a3-a995-19b0c182e2ba" providerId="ADAL" clId="{366FC1A7-ABEC-43E0-BEA2-89D29B753260}" dt="2020-08-23T11:09:25.805" v="1557"/>
          <ac:spMkLst>
            <pc:docMk/>
            <pc:sldMk cId="2777406523" sldId="280"/>
            <ac:spMk id="2" creationId="{00000000-0000-0000-0000-000000000000}"/>
          </ac:spMkLst>
        </pc:spChg>
        <pc:spChg chg="mod">
          <ac:chgData name="Mr Porter" userId="caeb4aa7-6afb-46a3-a995-19b0c182e2ba" providerId="ADAL" clId="{366FC1A7-ABEC-43E0-BEA2-89D29B753260}" dt="2020-08-23T11:09:29.227" v="1567" actId="20577"/>
          <ac:spMkLst>
            <pc:docMk/>
            <pc:sldMk cId="2777406523" sldId="280"/>
            <ac:spMk id="4" creationId="{00000000-0000-0000-0000-000000000000}"/>
          </ac:spMkLst>
        </pc:spChg>
        <pc:picChg chg="add mod">
          <ac:chgData name="Mr Porter" userId="caeb4aa7-6afb-46a3-a995-19b0c182e2ba" providerId="ADAL" clId="{366FC1A7-ABEC-43E0-BEA2-89D29B753260}" dt="2020-08-23T11:10:12.184" v="1571" actId="14100"/>
          <ac:picMkLst>
            <pc:docMk/>
            <pc:sldMk cId="2777406523" sldId="280"/>
            <ac:picMk id="15362" creationId="{AAA7FA69-1E49-4713-81E4-4537210EEB84}"/>
          </ac:picMkLst>
        </pc:picChg>
      </pc:sldChg>
      <pc:sldChg chg="addSp modSp add mod">
        <pc:chgData name="Mr Porter" userId="caeb4aa7-6afb-46a3-a995-19b0c182e2ba" providerId="ADAL" clId="{366FC1A7-ABEC-43E0-BEA2-89D29B753260}" dt="2020-08-23T11:11:53.059" v="1618" actId="14100"/>
        <pc:sldMkLst>
          <pc:docMk/>
          <pc:sldMk cId="1570510554" sldId="281"/>
        </pc:sldMkLst>
        <pc:spChg chg="mod">
          <ac:chgData name="Mr Porter" userId="caeb4aa7-6afb-46a3-a995-19b0c182e2ba" providerId="ADAL" clId="{366FC1A7-ABEC-43E0-BEA2-89D29B753260}" dt="2020-08-23T11:10:57.302" v="1614" actId="20577"/>
          <ac:spMkLst>
            <pc:docMk/>
            <pc:sldMk cId="1570510554" sldId="281"/>
            <ac:spMk id="2" creationId="{00000000-0000-0000-0000-000000000000}"/>
          </ac:spMkLst>
        </pc:spChg>
        <pc:spChg chg="mod">
          <ac:chgData name="Mr Porter" userId="caeb4aa7-6afb-46a3-a995-19b0c182e2ba" providerId="ADAL" clId="{366FC1A7-ABEC-43E0-BEA2-89D29B753260}" dt="2020-08-23T11:10:22.709" v="1583" actId="20577"/>
          <ac:spMkLst>
            <pc:docMk/>
            <pc:sldMk cId="1570510554" sldId="281"/>
            <ac:spMk id="4" creationId="{00000000-0000-0000-0000-000000000000}"/>
          </ac:spMkLst>
        </pc:spChg>
        <pc:picChg chg="add mod">
          <ac:chgData name="Mr Porter" userId="caeb4aa7-6afb-46a3-a995-19b0c182e2ba" providerId="ADAL" clId="{366FC1A7-ABEC-43E0-BEA2-89D29B753260}" dt="2020-08-23T11:11:53.059" v="1618" actId="14100"/>
          <ac:picMkLst>
            <pc:docMk/>
            <pc:sldMk cId="1570510554" sldId="281"/>
            <ac:picMk id="16386" creationId="{1CE2E06A-D464-4CFA-9FAF-164297D3B961}"/>
          </ac:picMkLst>
        </pc:picChg>
      </pc:sldChg>
      <pc:sldChg chg="addSp delSp modSp add mod">
        <pc:chgData name="Mr Porter" userId="caeb4aa7-6afb-46a3-a995-19b0c182e2ba" providerId="ADAL" clId="{366FC1A7-ABEC-43E0-BEA2-89D29B753260}" dt="2020-08-23T11:14:33.160" v="1675" actId="14100"/>
        <pc:sldMkLst>
          <pc:docMk/>
          <pc:sldMk cId="23417988" sldId="282"/>
        </pc:sldMkLst>
        <pc:spChg chg="mod">
          <ac:chgData name="Mr Porter" userId="caeb4aa7-6afb-46a3-a995-19b0c182e2ba" providerId="ADAL" clId="{366FC1A7-ABEC-43E0-BEA2-89D29B753260}" dt="2020-08-23T11:13:05.799" v="1666" actId="403"/>
          <ac:spMkLst>
            <pc:docMk/>
            <pc:sldMk cId="23417988" sldId="282"/>
            <ac:spMk id="2" creationId="{00000000-0000-0000-0000-000000000000}"/>
          </ac:spMkLst>
        </pc:spChg>
        <pc:spChg chg="mod">
          <ac:chgData name="Mr Porter" userId="caeb4aa7-6afb-46a3-a995-19b0c182e2ba" providerId="ADAL" clId="{366FC1A7-ABEC-43E0-BEA2-89D29B753260}" dt="2020-08-23T11:12:00.542" v="1625" actId="20577"/>
          <ac:spMkLst>
            <pc:docMk/>
            <pc:sldMk cId="23417988" sldId="282"/>
            <ac:spMk id="4" creationId="{00000000-0000-0000-0000-000000000000}"/>
          </ac:spMkLst>
        </pc:spChg>
        <pc:picChg chg="add del mod">
          <ac:chgData name="Mr Porter" userId="caeb4aa7-6afb-46a3-a995-19b0c182e2ba" providerId="ADAL" clId="{366FC1A7-ABEC-43E0-BEA2-89D29B753260}" dt="2020-08-23T11:14:28.300" v="1672" actId="478"/>
          <ac:picMkLst>
            <pc:docMk/>
            <pc:sldMk cId="23417988" sldId="282"/>
            <ac:picMk id="3" creationId="{156936FB-ED7D-46D3-AAAD-5E4AE0B80BBC}"/>
          </ac:picMkLst>
        </pc:picChg>
        <pc:picChg chg="add mod">
          <ac:chgData name="Mr Porter" userId="caeb4aa7-6afb-46a3-a995-19b0c182e2ba" providerId="ADAL" clId="{366FC1A7-ABEC-43E0-BEA2-89D29B753260}" dt="2020-08-23T11:14:33.160" v="1675" actId="14100"/>
          <ac:picMkLst>
            <pc:docMk/>
            <pc:sldMk cId="23417988" sldId="282"/>
            <ac:picMk id="17410" creationId="{9D49529D-C27D-47A3-A8D7-60D8AF6194A5}"/>
          </ac:picMkLst>
        </pc:picChg>
      </pc:sldChg>
      <pc:sldChg chg="addSp modSp add mod">
        <pc:chgData name="Mr Porter" userId="caeb4aa7-6afb-46a3-a995-19b0c182e2ba" providerId="ADAL" clId="{366FC1A7-ABEC-43E0-BEA2-89D29B753260}" dt="2020-08-23T11:16:58.569" v="1741" actId="20577"/>
        <pc:sldMkLst>
          <pc:docMk/>
          <pc:sldMk cId="1414409142" sldId="283"/>
        </pc:sldMkLst>
        <pc:spChg chg="mod">
          <ac:chgData name="Mr Porter" userId="caeb4aa7-6afb-46a3-a995-19b0c182e2ba" providerId="ADAL" clId="{366FC1A7-ABEC-43E0-BEA2-89D29B753260}" dt="2020-08-23T11:16:58.569" v="1741" actId="20577"/>
          <ac:spMkLst>
            <pc:docMk/>
            <pc:sldMk cId="1414409142" sldId="283"/>
            <ac:spMk id="2" creationId="{00000000-0000-0000-0000-000000000000}"/>
          </ac:spMkLst>
        </pc:spChg>
        <pc:spChg chg="mod">
          <ac:chgData name="Mr Porter" userId="caeb4aa7-6afb-46a3-a995-19b0c182e2ba" providerId="ADAL" clId="{366FC1A7-ABEC-43E0-BEA2-89D29B753260}" dt="2020-08-23T11:16:34.517" v="1729" actId="20577"/>
          <ac:spMkLst>
            <pc:docMk/>
            <pc:sldMk cId="1414409142" sldId="283"/>
            <ac:spMk id="4" creationId="{00000000-0000-0000-0000-000000000000}"/>
          </ac:spMkLst>
        </pc:spChg>
        <pc:picChg chg="add mod">
          <ac:chgData name="Mr Porter" userId="caeb4aa7-6afb-46a3-a995-19b0c182e2ba" providerId="ADAL" clId="{366FC1A7-ABEC-43E0-BEA2-89D29B753260}" dt="2020-08-23T11:15:26.376" v="1692" actId="14100"/>
          <ac:picMkLst>
            <pc:docMk/>
            <pc:sldMk cId="1414409142" sldId="283"/>
            <ac:picMk id="3" creationId="{86698DE6-1829-4773-B422-4B7BCAC54805}"/>
          </ac:picMkLst>
        </pc:picChg>
      </pc:sldChg>
      <pc:sldChg chg="addSp modSp add mod">
        <pc:chgData name="Mr Porter" userId="caeb4aa7-6afb-46a3-a995-19b0c182e2ba" providerId="ADAL" clId="{366FC1A7-ABEC-43E0-BEA2-89D29B753260}" dt="2020-08-23T11:06:40.235" v="1516" actId="1076"/>
        <pc:sldMkLst>
          <pc:docMk/>
          <pc:sldMk cId="355634360" sldId="284"/>
        </pc:sldMkLst>
        <pc:spChg chg="mod">
          <ac:chgData name="Mr Porter" userId="caeb4aa7-6afb-46a3-a995-19b0c182e2ba" providerId="ADAL" clId="{366FC1A7-ABEC-43E0-BEA2-89D29B753260}" dt="2020-08-23T11:06:23.289" v="1512" actId="113"/>
          <ac:spMkLst>
            <pc:docMk/>
            <pc:sldMk cId="355634360" sldId="284"/>
            <ac:spMk id="2" creationId="{00000000-0000-0000-0000-000000000000}"/>
          </ac:spMkLst>
        </pc:spChg>
        <pc:picChg chg="add mod">
          <ac:chgData name="Mr Porter" userId="caeb4aa7-6afb-46a3-a995-19b0c182e2ba" providerId="ADAL" clId="{366FC1A7-ABEC-43E0-BEA2-89D29B753260}" dt="2020-08-23T11:06:40.235" v="1516" actId="1076"/>
          <ac:picMkLst>
            <pc:docMk/>
            <pc:sldMk cId="355634360" sldId="284"/>
            <ac:picMk id="13314" creationId="{240ADD2C-9F39-4921-BF0E-5490E632F076}"/>
          </ac:picMkLst>
        </pc:picChg>
      </pc:sldChg>
      <pc:sldChg chg="add del">
        <pc:chgData name="Mr Porter" userId="caeb4aa7-6afb-46a3-a995-19b0c182e2ba" providerId="ADAL" clId="{366FC1A7-ABEC-43E0-BEA2-89D29B753260}" dt="2020-08-23T11:16:20.628" v="1718" actId="47"/>
        <pc:sldMkLst>
          <pc:docMk/>
          <pc:sldMk cId="519222416" sldId="285"/>
        </pc:sldMkLst>
      </pc:sldChg>
      <pc:sldChg chg="addSp delSp modSp add mod">
        <pc:chgData name="Mr Porter" userId="caeb4aa7-6afb-46a3-a995-19b0c182e2ba" providerId="ADAL" clId="{366FC1A7-ABEC-43E0-BEA2-89D29B753260}" dt="2020-08-23T11:16:56.148" v="1740" actId="20577"/>
        <pc:sldMkLst>
          <pc:docMk/>
          <pc:sldMk cId="613500313" sldId="285"/>
        </pc:sldMkLst>
        <pc:spChg chg="mod">
          <ac:chgData name="Mr Porter" userId="caeb4aa7-6afb-46a3-a995-19b0c182e2ba" providerId="ADAL" clId="{366FC1A7-ABEC-43E0-BEA2-89D29B753260}" dt="2020-08-23T11:16:56.148" v="1740" actId="20577"/>
          <ac:spMkLst>
            <pc:docMk/>
            <pc:sldMk cId="613500313" sldId="285"/>
            <ac:spMk id="2" creationId="{00000000-0000-0000-0000-000000000000}"/>
          </ac:spMkLst>
        </pc:spChg>
        <pc:spChg chg="mod">
          <ac:chgData name="Mr Porter" userId="caeb4aa7-6afb-46a3-a995-19b0c182e2ba" providerId="ADAL" clId="{366FC1A7-ABEC-43E0-BEA2-89D29B753260}" dt="2020-08-23T11:16:32.299" v="1726" actId="20577"/>
          <ac:spMkLst>
            <pc:docMk/>
            <pc:sldMk cId="613500313" sldId="285"/>
            <ac:spMk id="4" creationId="{00000000-0000-0000-0000-000000000000}"/>
          </ac:spMkLst>
        </pc:spChg>
        <pc:picChg chg="del">
          <ac:chgData name="Mr Porter" userId="caeb4aa7-6afb-46a3-a995-19b0c182e2ba" providerId="ADAL" clId="{366FC1A7-ABEC-43E0-BEA2-89D29B753260}" dt="2020-08-23T11:16:30.564" v="1723" actId="478"/>
          <ac:picMkLst>
            <pc:docMk/>
            <pc:sldMk cId="613500313" sldId="285"/>
            <ac:picMk id="3" creationId="{86698DE6-1829-4773-B422-4B7BCAC54805}"/>
          </ac:picMkLst>
        </pc:picChg>
        <pc:picChg chg="add mod">
          <ac:chgData name="Mr Porter" userId="caeb4aa7-6afb-46a3-a995-19b0c182e2ba" providerId="ADAL" clId="{366FC1A7-ABEC-43E0-BEA2-89D29B753260}" dt="2020-08-23T11:16:44.095" v="1733" actId="14100"/>
          <ac:picMkLst>
            <pc:docMk/>
            <pc:sldMk cId="613500313" sldId="285"/>
            <ac:picMk id="5" creationId="{7B51B116-F638-4917-9B60-B048723D6C9E}"/>
          </ac:picMkLst>
        </pc:picChg>
      </pc:sldChg>
      <pc:sldChg chg="addSp delSp add del setBg delDesignElem">
        <pc:chgData name="Mr Porter" userId="caeb4aa7-6afb-46a3-a995-19b0c182e2ba" providerId="ADAL" clId="{366FC1A7-ABEC-43E0-BEA2-89D29B753260}" dt="2020-08-23T11:16:26.955" v="1721"/>
        <pc:sldMkLst>
          <pc:docMk/>
          <pc:sldMk cId="1404247049" sldId="285"/>
        </pc:sldMkLst>
        <pc:spChg chg="add del">
          <ac:chgData name="Mr Porter" userId="caeb4aa7-6afb-46a3-a995-19b0c182e2ba" providerId="ADAL" clId="{366FC1A7-ABEC-43E0-BEA2-89D29B753260}" dt="2020-08-23T11:16:26.955" v="1721"/>
          <ac:spMkLst>
            <pc:docMk/>
            <pc:sldMk cId="1404247049" sldId="285"/>
            <ac:spMk id="71" creationId="{4FAE1107-CEC3-4041-8BAA-CDB6F6759B35}"/>
          </ac:spMkLst>
        </pc:spChg>
        <pc:cxnChg chg="add del">
          <ac:chgData name="Mr Porter" userId="caeb4aa7-6afb-46a3-a995-19b0c182e2ba" providerId="ADAL" clId="{366FC1A7-ABEC-43E0-BEA2-89D29B753260}" dt="2020-08-23T11:16:26.955" v="1721"/>
          <ac:cxnSpMkLst>
            <pc:docMk/>
            <pc:sldMk cId="1404247049" sldId="285"/>
            <ac:cxnSpMk id="73" creationId="{1AEA88FB-F5DD-45CE-AAE1-7B33D0ABDD25}"/>
          </ac:cxnSpMkLst>
        </pc:cxnChg>
      </pc:sldChg>
      <pc:sldChg chg="add del">
        <pc:chgData name="Mr Porter" userId="caeb4aa7-6afb-46a3-a995-19b0c182e2ba" providerId="ADAL" clId="{366FC1A7-ABEC-43E0-BEA2-89D29B753260}" dt="2020-08-23T11:16:20.628" v="1718" actId="47"/>
        <pc:sldMkLst>
          <pc:docMk/>
          <pc:sldMk cId="3196052415" sldId="286"/>
        </pc:sldMkLst>
      </pc:sldChg>
      <pc:sldChg chg="add del">
        <pc:chgData name="Mr Porter" userId="caeb4aa7-6afb-46a3-a995-19b0c182e2ba" providerId="ADAL" clId="{366FC1A7-ABEC-43E0-BEA2-89D29B753260}" dt="2020-08-23T11:16:20.628" v="1718" actId="47"/>
        <pc:sldMkLst>
          <pc:docMk/>
          <pc:sldMk cId="1830251901" sldId="287"/>
        </pc:sldMkLst>
      </pc:sldChg>
      <pc:sldChg chg="add del">
        <pc:chgData name="Mr Porter" userId="caeb4aa7-6afb-46a3-a995-19b0c182e2ba" providerId="ADAL" clId="{366FC1A7-ABEC-43E0-BEA2-89D29B753260}" dt="2020-08-23T11:16:20.628" v="1718" actId="47"/>
        <pc:sldMkLst>
          <pc:docMk/>
          <pc:sldMk cId="2325034902" sldId="288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4939" y="0"/>
            <a:ext cx="2949099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320B4C-66E5-4436-BE3F-306C45911FCF}" type="datetimeFigureOut">
              <a:rPr lang="en-GB" smtClean="0"/>
              <a:pPr/>
              <a:t>04/10/2023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0647"/>
            <a:ext cx="2949099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4939" y="9440647"/>
            <a:ext cx="2949099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75568E-D5A0-4573-AFB6-00F5380AE10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56277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445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E8A481-4D74-4616-8752-6DB84BB7BECE}" type="datetimeFigureOut">
              <a:rPr lang="en-GB" smtClean="0"/>
              <a:t>04/10/2023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3013"/>
            <a:ext cx="4471987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1038" y="4783138"/>
            <a:ext cx="5443537" cy="39131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4450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7BEBA0-6DAA-45F4-8649-B50BE501B0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80953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7BEBA0-6DAA-45F4-8649-B50BE501B04E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76676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>
          <a:xfrm>
            <a:off x="4762" y="0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B132101F-1C78-4A35-B9B9-FA3BC2678EB9}" type="datetimeFigureOut">
              <a:rPr lang="en-US" smtClean="0"/>
              <a:pPr/>
              <a:t>10/4/2023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8D3F3-DB27-4CBF-864A-E28263BCB96D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48620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2101F-1C78-4A35-B9B9-FA3BC2678EB9}" type="datetimeFigureOut">
              <a:rPr lang="en-US" smtClean="0"/>
              <a:pPr/>
              <a:t>10/4/2023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8D3F3-DB27-4CBF-864A-E28263BCB9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1329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762000"/>
            <a:ext cx="1971675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951" y="762000"/>
            <a:ext cx="5686425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2101F-1C78-4A35-B9B9-FA3BC2678EB9}" type="datetimeFigureOut">
              <a:rPr lang="en-US" smtClean="0"/>
              <a:pPr/>
              <a:t>10/4/2023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8D3F3-DB27-4CBF-864A-E28263BCB96D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7543800" y="173563"/>
            <a:ext cx="0" cy="6858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18324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2101F-1C78-4A35-B9B9-FA3BC2678EB9}" type="datetimeFigureOut">
              <a:rPr lang="en-US" smtClean="0"/>
              <a:pPr/>
              <a:t>10/4/2023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8D3F3-DB27-4CBF-864A-E28263BCB9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1896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Freeform 10"/>
          <p:cNvSpPr/>
          <p:nvPr/>
        </p:nvSpPr>
        <p:spPr>
          <a:xfrm>
            <a:off x="4762" y="0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2101F-1C78-4A35-B9B9-FA3BC2678EB9}" type="datetimeFigureOut">
              <a:rPr lang="en-US" smtClean="0"/>
              <a:pPr/>
              <a:t>10/4/2023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8D3F3-DB27-4CBF-864A-E28263BCB96D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77602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8096" y="2286000"/>
            <a:ext cx="35661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1990" y="2286000"/>
            <a:ext cx="35661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2101F-1C78-4A35-B9B9-FA3BC2678EB9}" type="datetimeFigureOut">
              <a:rPr lang="en-US" smtClean="0"/>
              <a:pPr/>
              <a:t>10/4/2023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8D3F3-DB27-4CBF-864A-E28263BCB9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0953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6" y="2967788"/>
            <a:ext cx="356616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1990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2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1990" y="2967788"/>
            <a:ext cx="356616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2101F-1C78-4A35-B9B9-FA3BC2678EB9}" type="datetimeFigureOut">
              <a:rPr lang="en-US" smtClean="0"/>
              <a:pPr/>
              <a:t>10/4/2023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8D3F3-DB27-4CBF-864A-E28263BCB9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2574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2101F-1C78-4A35-B9B9-FA3BC2678EB9}" type="datetimeFigureOut">
              <a:rPr lang="en-US" smtClean="0"/>
              <a:pPr/>
              <a:t>10/4/2023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8D3F3-DB27-4CBF-864A-E28263BCB9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3163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2101F-1C78-4A35-B9B9-FA3BC2678EB9}" type="datetimeFigureOut">
              <a:rPr lang="en-US" smtClean="0"/>
              <a:pPr/>
              <a:t>10/4/2023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8D3F3-DB27-4CBF-864A-E28263BCB9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3759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68096" y="471509"/>
            <a:ext cx="329184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0" y="822960"/>
            <a:ext cx="4258818" cy="518464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096" y="2257506"/>
            <a:ext cx="329184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2101F-1C78-4A35-B9B9-FA3BC2678EB9}" type="datetimeFigureOut">
              <a:rPr lang="en-US" smtClean="0"/>
              <a:pPr/>
              <a:t>10/4/2023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8D3F3-DB27-4CBF-864A-E28263BCB9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3681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8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9141714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7950" y="4960138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2101F-1C78-4A35-B9B9-FA3BC2678EB9}" type="datetimeFigureOut">
              <a:rPr lang="en-US" smtClean="0"/>
              <a:pPr/>
              <a:t>10/4/2023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8D3F3-DB27-4CBF-864A-E28263BCB96D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81639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286000"/>
            <a:ext cx="7290055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8097" y="6470704"/>
            <a:ext cx="161560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B132101F-1C78-4A35-B9B9-FA3BC2678EB9}" type="datetimeFigureOut">
              <a:rPr lang="en-US" smtClean="0"/>
              <a:pPr/>
              <a:t>10/4/2023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2200" y="6470704"/>
            <a:ext cx="4426094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8000" y="6470704"/>
            <a:ext cx="73025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7C38D3F3-DB27-4CBF-864A-E28263BCB96D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5576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sv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8">
            <a:extLst>
              <a:ext uri="{FF2B5EF4-FFF2-40B4-BE49-F238E27FC236}">
                <a16:creationId xmlns:a16="http://schemas.microsoft.com/office/drawing/2014/main" id="{2FDF0794-1B86-42B2-B8C7-F60123E638E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55" y="0"/>
            <a:ext cx="9141545" cy="68589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8" name="Picture 4" descr="https://mediamove.id/wp-content/uploads/2019/03/12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10">
            <a:extLst>
              <a:ext uri="{FF2B5EF4-FFF2-40B4-BE49-F238E27FC236}">
                <a16:creationId xmlns:a16="http://schemas.microsoft.com/office/drawing/2014/main" id="{EAA48FC5-3C83-4F1B-BC33-DF0B588F831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922589" y="3064931"/>
            <a:ext cx="6221411" cy="2488568"/>
          </a:xfrm>
          <a:prstGeom prst="rect">
            <a:avLst/>
          </a:prstGeom>
          <a:solidFill>
            <a:srgbClr val="000001">
              <a:alpha val="7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2011" y="3429000"/>
            <a:ext cx="5626239" cy="1090938"/>
          </a:xfrm>
        </p:spPr>
        <p:txBody>
          <a:bodyPr anchor="b">
            <a:normAutofit/>
          </a:bodyPr>
          <a:lstStyle/>
          <a:p>
            <a:pPr algn="l"/>
            <a:r>
              <a:rPr lang="en-GB" sz="3700" dirty="0">
                <a:solidFill>
                  <a:srgbClr val="FFFFFF"/>
                </a:solidFill>
              </a:rPr>
              <a:t>higher Design &amp; Manufacture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32011" y="4779313"/>
            <a:ext cx="5626238" cy="514816"/>
          </a:xfrm>
        </p:spPr>
        <p:txBody>
          <a:bodyPr anchor="t">
            <a:normAutofit/>
          </a:bodyPr>
          <a:lstStyle/>
          <a:p>
            <a:r>
              <a:rPr lang="en-GB" sz="2000" dirty="0" smtClean="0">
                <a:solidFill>
                  <a:srgbClr val="FFFFFF"/>
                </a:solidFill>
              </a:rPr>
              <a:t>Market</a:t>
            </a:r>
            <a:endParaRPr lang="en-GB" sz="2000" dirty="0">
              <a:solidFill>
                <a:srgbClr val="FFFFFF"/>
              </a:solidFill>
            </a:endParaRPr>
          </a:p>
        </p:txBody>
      </p:sp>
      <p:cxnSp>
        <p:nvCxnSpPr>
          <p:cNvPr id="17" name="Straight Connector 12">
            <a:extLst>
              <a:ext uri="{FF2B5EF4-FFF2-40B4-BE49-F238E27FC236}">
                <a16:creationId xmlns:a16="http://schemas.microsoft.com/office/drawing/2014/main" id="{62F01714-1A39-4194-BD47-8A9960C5998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232011" y="4666480"/>
            <a:ext cx="5124375" cy="0"/>
          </a:xfrm>
          <a:prstGeom prst="line">
            <a:avLst/>
          </a:prstGeom>
          <a:ln w="22225">
            <a:solidFill>
              <a:srgbClr val="CE346D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6514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FAE1107-CEC3-4041-8BAA-CDB6F6759B3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10141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8096" y="585216"/>
            <a:ext cx="2834314" cy="1499616"/>
          </a:xfrm>
        </p:spPr>
        <p:txBody>
          <a:bodyPr>
            <a:normAutofit/>
          </a:bodyPr>
          <a:lstStyle/>
          <a:p>
            <a:r>
              <a:rPr lang="en-GB" dirty="0" smtClean="0">
                <a:solidFill>
                  <a:srgbClr val="FFFFFF"/>
                </a:solidFill>
              </a:rPr>
              <a:t>Other reasons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1AEA88FB-F5DD-45CE-AAE1-7B33D0ABDD2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293392" y="260648"/>
            <a:ext cx="4599088" cy="64807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/>
              <a:t>Sometimes a designer will design a new or improved product simply because they believe that the very </a:t>
            </a:r>
            <a:r>
              <a:rPr lang="en-GB" sz="2400" b="1" dirty="0"/>
              <a:t>existence of the product will create market pull</a:t>
            </a:r>
            <a:r>
              <a:rPr lang="en-GB" sz="2400" dirty="0"/>
              <a:t>. </a:t>
            </a:r>
            <a:endParaRPr lang="en-GB" sz="2400" dirty="0" smtClean="0"/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sz="2400" dirty="0"/>
              <a:t>Designs like this may succeed or fail, depending on </a:t>
            </a:r>
            <a:r>
              <a:rPr lang="en-GB" sz="2400" b="1" dirty="0"/>
              <a:t>consumer demand</a:t>
            </a:r>
            <a:r>
              <a:rPr lang="en-GB" sz="2400" dirty="0"/>
              <a:t>, how </a:t>
            </a:r>
            <a:r>
              <a:rPr lang="en-GB" sz="2400" b="1" dirty="0"/>
              <a:t>innovative</a:t>
            </a:r>
            <a:r>
              <a:rPr lang="en-GB" sz="2400" dirty="0"/>
              <a:t> the product is, and the </a:t>
            </a:r>
            <a:r>
              <a:rPr lang="en-GB" sz="2400" b="1" dirty="0"/>
              <a:t>state of the market</a:t>
            </a:r>
            <a:r>
              <a:rPr lang="en-GB" sz="2400" dirty="0"/>
              <a:t>.</a:t>
            </a:r>
          </a:p>
        </p:txBody>
      </p:sp>
      <p:pic>
        <p:nvPicPr>
          <p:cNvPr id="6" name="Picture 4" descr="Image result for old ipod">
            <a:extLst>
              <a:ext uri="{FF2B5EF4-FFF2-40B4-BE49-F238E27FC236}">
                <a16:creationId xmlns:a16="http://schemas.microsoft.com/office/drawing/2014/main" id="{E366E450-1DD6-44D4-BB14-5A5F6A8C29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4112" y="4406070"/>
            <a:ext cx="2334022" cy="2334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Image result for dyson">
            <a:extLst>
              <a:ext uri="{FF2B5EF4-FFF2-40B4-BE49-F238E27FC236}">
                <a16:creationId xmlns:a16="http://schemas.microsoft.com/office/drawing/2014/main" id="{B0BC01FC-9096-4E3A-93F5-31A7027F8EB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71"/>
          <a:stretch/>
        </p:blipFill>
        <p:spPr bwMode="auto">
          <a:xfrm>
            <a:off x="7073207" y="4281221"/>
            <a:ext cx="1800200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8207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FAE1107-CEC3-4041-8BAA-CDB6F6759B3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10141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8096" y="585216"/>
            <a:ext cx="2834314" cy="1499616"/>
          </a:xfrm>
        </p:spPr>
        <p:txBody>
          <a:bodyPr>
            <a:normAutofit/>
          </a:bodyPr>
          <a:lstStyle/>
          <a:p>
            <a:r>
              <a:rPr lang="en-GB" dirty="0" smtClean="0">
                <a:solidFill>
                  <a:srgbClr val="FFFFFF"/>
                </a:solidFill>
              </a:rPr>
              <a:t>Marketing strategy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1AEA88FB-F5DD-45CE-AAE1-7B33D0ABDD2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293392" y="260648"/>
            <a:ext cx="4599088" cy="648072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sz="2400" dirty="0"/>
              <a:t>Marketing strategy is to match products with the people who want or need them</a:t>
            </a:r>
          </a:p>
          <a:p>
            <a:pPr marL="0" indent="0">
              <a:buNone/>
            </a:pPr>
            <a:r>
              <a:rPr lang="en-GB" sz="2400" dirty="0"/>
              <a:t>When marketing products, companies need to create a successful marketing mix, known as the four Ps: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400" i="1" dirty="0"/>
              <a:t>The right </a:t>
            </a:r>
            <a:r>
              <a:rPr lang="en-GB" sz="2400" b="1" i="1" dirty="0"/>
              <a:t>PRODUCT</a:t>
            </a:r>
            <a:r>
              <a:rPr lang="en-GB" sz="2400" i="1" dirty="0"/>
              <a:t>: it must have the right features to appeal to the target market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400" i="1" dirty="0"/>
              <a:t>Sold at the right </a:t>
            </a:r>
            <a:r>
              <a:rPr lang="en-GB" sz="2400" b="1" i="1" dirty="0"/>
              <a:t>PRICE</a:t>
            </a:r>
            <a:r>
              <a:rPr lang="en-GB" sz="2400" i="1" dirty="0"/>
              <a:t>: it must be able to compete in the market and make a profit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400" i="1" dirty="0"/>
              <a:t>In the right </a:t>
            </a:r>
            <a:r>
              <a:rPr lang="en-GB" sz="2400" b="1" i="1" dirty="0"/>
              <a:t>PLACE</a:t>
            </a:r>
            <a:r>
              <a:rPr lang="en-GB" sz="2400" i="1" dirty="0"/>
              <a:t>: right place, right time e.g. retail store, online or special events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400" i="1" dirty="0"/>
              <a:t>Using a suitable </a:t>
            </a:r>
            <a:r>
              <a:rPr lang="en-GB" sz="2400" b="1" i="1" dirty="0"/>
              <a:t>PROMOTION</a:t>
            </a:r>
            <a:r>
              <a:rPr lang="en-GB" sz="2400" i="1" dirty="0"/>
              <a:t>: target group need to be made aware of the product.</a:t>
            </a:r>
          </a:p>
        </p:txBody>
      </p:sp>
      <p:pic>
        <p:nvPicPr>
          <p:cNvPr id="8194" name="Picture 2" descr="graphic showing pie chart and ideas about strategic marketing developmen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97153"/>
            <a:ext cx="4101411" cy="2460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2302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FAE1107-CEC3-4041-8BAA-CDB6F6759B3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10141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8096" y="585216"/>
            <a:ext cx="2834314" cy="1499616"/>
          </a:xfrm>
        </p:spPr>
        <p:txBody>
          <a:bodyPr>
            <a:normAutofit/>
          </a:bodyPr>
          <a:lstStyle/>
          <a:p>
            <a:r>
              <a:rPr lang="en-GB" dirty="0" smtClean="0">
                <a:solidFill>
                  <a:srgbClr val="FFFFFF"/>
                </a:solidFill>
              </a:rPr>
              <a:t>Beyond advertising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1AEA88FB-F5DD-45CE-AAE1-7B33D0ABDD2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293392" y="260648"/>
            <a:ext cx="4599088" cy="64807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/>
              <a:t>Marketing is more than just advertising and sales…</a:t>
            </a:r>
          </a:p>
          <a:p>
            <a:pPr marL="0" indent="0">
              <a:buNone/>
            </a:pPr>
            <a:r>
              <a:rPr lang="en-GB" sz="2400" dirty="0"/>
              <a:t>…it is </a:t>
            </a:r>
            <a:r>
              <a:rPr lang="en-GB" sz="2400" b="1" dirty="0"/>
              <a:t>everything a company does to get customers and keep them</a:t>
            </a:r>
            <a:r>
              <a:rPr lang="en-GB" sz="2400" dirty="0"/>
              <a:t>.</a:t>
            </a:r>
          </a:p>
          <a:p>
            <a:pPr marL="0" indent="0">
              <a:buNone/>
            </a:pPr>
            <a:r>
              <a:rPr lang="en-GB" sz="2400" dirty="0"/>
              <a:t>It is also about </a:t>
            </a:r>
            <a:r>
              <a:rPr lang="en-GB" sz="2400" b="1" dirty="0"/>
              <a:t>aftersales</a:t>
            </a:r>
            <a:r>
              <a:rPr lang="en-GB" sz="2400" dirty="0"/>
              <a:t> </a:t>
            </a:r>
            <a:r>
              <a:rPr lang="en-GB" sz="2400" b="1" dirty="0"/>
              <a:t>activity</a:t>
            </a:r>
            <a:r>
              <a:rPr lang="en-GB" sz="2400" dirty="0"/>
              <a:t>, such as providing </a:t>
            </a:r>
            <a:r>
              <a:rPr lang="en-GB" sz="2400" b="1" dirty="0"/>
              <a:t>support</a:t>
            </a:r>
            <a:r>
              <a:rPr lang="en-GB" sz="2400" dirty="0"/>
              <a:t> and dealing with </a:t>
            </a:r>
            <a:r>
              <a:rPr lang="en-GB" sz="2400" b="1" dirty="0"/>
              <a:t>complaints</a:t>
            </a:r>
          </a:p>
        </p:txBody>
      </p:sp>
      <p:pic>
        <p:nvPicPr>
          <p:cNvPr id="6" name="Picture 2" descr="Image result for customer complaint">
            <a:extLst>
              <a:ext uri="{FF2B5EF4-FFF2-40B4-BE49-F238E27FC236}">
                <a16:creationId xmlns:a16="http://schemas.microsoft.com/office/drawing/2014/main" id="{6370C0A9-B94E-4C57-BD71-DD2D4EADCE5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63"/>
          <a:stretch/>
        </p:blipFill>
        <p:spPr bwMode="auto">
          <a:xfrm>
            <a:off x="4179355" y="3717033"/>
            <a:ext cx="4964646" cy="3140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9423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FAE1107-CEC3-4041-8BAA-CDB6F6759B3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10141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8096" y="585216"/>
            <a:ext cx="2834314" cy="1499616"/>
          </a:xfrm>
        </p:spPr>
        <p:txBody>
          <a:bodyPr>
            <a:normAutofit/>
          </a:bodyPr>
          <a:lstStyle/>
          <a:p>
            <a:r>
              <a:rPr lang="en-GB" dirty="0" smtClean="0">
                <a:solidFill>
                  <a:srgbClr val="FFFFFF"/>
                </a:solidFill>
              </a:rPr>
              <a:t>Niche marketing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1AEA88FB-F5DD-45CE-AAE1-7B33D0ABDD2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293392" y="260648"/>
            <a:ext cx="4599088" cy="64807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/>
              <a:t>Niche marketing concentrates all marketing efforts on a </a:t>
            </a:r>
            <a:r>
              <a:rPr lang="en-GB" sz="2400" b="1" dirty="0"/>
              <a:t>small and well-defined segment of the </a:t>
            </a:r>
            <a:r>
              <a:rPr lang="en-GB" sz="2400" b="1" dirty="0" smtClean="0"/>
              <a:t>population.</a:t>
            </a:r>
          </a:p>
          <a:p>
            <a:pPr marL="0" indent="0">
              <a:buNone/>
            </a:pPr>
            <a:endParaRPr lang="en-GB" sz="2400" b="1" dirty="0"/>
          </a:p>
          <a:p>
            <a:pPr marL="0" indent="0">
              <a:buNone/>
            </a:pPr>
            <a:r>
              <a:rPr lang="en-GB" sz="2400" dirty="0"/>
              <a:t>Companies that concentrate on niche segments aim to be successful by being a </a:t>
            </a:r>
            <a:r>
              <a:rPr lang="en-GB" sz="2400" b="1" dirty="0"/>
              <a:t>‘big fish in a small </a:t>
            </a:r>
            <a:r>
              <a:rPr lang="en-GB" sz="2400" b="1" dirty="0" smtClean="0"/>
              <a:t>pond.’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sz="2400" dirty="0"/>
              <a:t>This has several advantages and </a:t>
            </a:r>
            <a:r>
              <a:rPr lang="en-GB" sz="2400" dirty="0" smtClean="0"/>
              <a:t>disadvantages.</a:t>
            </a:r>
            <a:endParaRPr lang="en-GB" sz="2400" dirty="0"/>
          </a:p>
        </p:txBody>
      </p:sp>
      <p:pic>
        <p:nvPicPr>
          <p:cNvPr id="6" name="Picture 2" descr="Image result for niche market">
            <a:extLst>
              <a:ext uri="{FF2B5EF4-FFF2-40B4-BE49-F238E27FC236}">
                <a16:creationId xmlns:a16="http://schemas.microsoft.com/office/drawing/2014/main" id="{87BB1069-2E8B-450F-B6E9-35FBDF70C7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6604" y="4888532"/>
            <a:ext cx="2952664" cy="1969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6501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FAE1107-CEC3-4041-8BAA-CDB6F6759B3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10141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8096" y="585216"/>
            <a:ext cx="2834314" cy="1499616"/>
          </a:xfrm>
        </p:spPr>
        <p:txBody>
          <a:bodyPr>
            <a:normAutofit/>
          </a:bodyPr>
          <a:lstStyle/>
          <a:p>
            <a:r>
              <a:rPr lang="en-GB" dirty="0" smtClean="0">
                <a:solidFill>
                  <a:srgbClr val="FFFFFF"/>
                </a:solidFill>
              </a:rPr>
              <a:t>Niche marketing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1AEA88FB-F5DD-45CE-AAE1-7B33D0ABDD2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293392" y="260648"/>
            <a:ext cx="4599088" cy="64807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b="1" dirty="0"/>
              <a:t>Advantages: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400" i="1" dirty="0"/>
              <a:t>Less competition of production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400" i="1" dirty="0"/>
              <a:t>Clear focus: easier to target customers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400" i="1" dirty="0"/>
              <a:t>Builds up market expertise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400" i="1" dirty="0"/>
              <a:t>Customers may pay higher prices and be more loyal</a:t>
            </a:r>
          </a:p>
          <a:p>
            <a:pPr marL="0" indent="0">
              <a:buNone/>
            </a:pPr>
            <a:r>
              <a:rPr lang="en-GB" sz="2400" b="1" dirty="0" smtClean="0"/>
              <a:t>Disadvantages:</a:t>
            </a:r>
            <a:endParaRPr lang="en-GB" sz="2400" b="1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400" i="1" dirty="0"/>
              <a:t>Can be expensive due to low volumes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400" i="1" dirty="0"/>
              <a:t>Over-dependence on a single product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400" i="1" dirty="0"/>
              <a:t>Success will attract competition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400" i="1" dirty="0"/>
              <a:t>Very vulnerable to market changes</a:t>
            </a:r>
          </a:p>
        </p:txBody>
      </p:sp>
      <p:pic>
        <p:nvPicPr>
          <p:cNvPr id="9218" name="Picture 2" descr="https://www.disruptivestatic.com/wp-content/uploads/2019/09/niche-market-blog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61209"/>
            <a:ext cx="4101411" cy="2296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2997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FAE1107-CEC3-4041-8BAA-CDB6F6759B3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10141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8096" y="585216"/>
            <a:ext cx="2834314" cy="1499616"/>
          </a:xfrm>
        </p:spPr>
        <p:txBody>
          <a:bodyPr>
            <a:norm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brands</a:t>
            </a:r>
            <a:endParaRPr lang="en-GB" dirty="0">
              <a:solidFill>
                <a:schemeClr val="bg1"/>
              </a:solidFill>
            </a:endParaRP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1AEA88FB-F5DD-45CE-AAE1-7B33D0ABDD2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293392" y="260648"/>
            <a:ext cx="4599088" cy="64807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/>
              <a:t>A brand is much more than simply a name or a logo</a:t>
            </a:r>
          </a:p>
          <a:p>
            <a:pPr marL="0" indent="0">
              <a:buNone/>
            </a:pPr>
            <a:r>
              <a:rPr lang="en-GB" sz="2400" dirty="0"/>
              <a:t>A brand consists of all the impressions and experiences associated with a company or </a:t>
            </a:r>
            <a:r>
              <a:rPr lang="en-GB" sz="2400" dirty="0" smtClean="0"/>
              <a:t>product.</a:t>
            </a:r>
            <a:endParaRPr lang="en-GB" sz="2400" dirty="0"/>
          </a:p>
          <a:p>
            <a:pPr marL="0" indent="0">
              <a:buNone/>
            </a:pPr>
            <a:endParaRPr lang="en-GB" sz="2400" dirty="0"/>
          </a:p>
        </p:txBody>
      </p:sp>
      <p:pic>
        <p:nvPicPr>
          <p:cNvPr id="6" name="Picture 2" descr="Image result for brands">
            <a:extLst>
              <a:ext uri="{FF2B5EF4-FFF2-40B4-BE49-F238E27FC236}">
                <a16:creationId xmlns:a16="http://schemas.microsoft.com/office/drawing/2014/main" id="{A5F17BD8-8FBB-48F4-99A5-DEE9930CDB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7200" y="3501008"/>
            <a:ext cx="5036800" cy="3356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3856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Image result for brand">
            <a:extLst>
              <a:ext uri="{FF2B5EF4-FFF2-40B4-BE49-F238E27FC236}">
                <a16:creationId xmlns:a16="http://schemas.microsoft.com/office/drawing/2014/main" id="{FD807DE4-DBCE-48AC-85B0-268CF2DA7F4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438" t="3933" r="21650" b="5088"/>
          <a:stretch/>
        </p:blipFill>
        <p:spPr bwMode="auto">
          <a:xfrm>
            <a:off x="5561171" y="2708920"/>
            <a:ext cx="3319849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Rectangle 70">
            <a:extLst>
              <a:ext uri="{FF2B5EF4-FFF2-40B4-BE49-F238E27FC236}">
                <a16:creationId xmlns:a16="http://schemas.microsoft.com/office/drawing/2014/main" id="{4FAE1107-CEC3-4041-8BAA-CDB6F6759B3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10141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8096" y="585216"/>
            <a:ext cx="2834314" cy="1499616"/>
          </a:xfrm>
        </p:spPr>
        <p:txBody>
          <a:bodyPr>
            <a:normAutofit/>
          </a:bodyPr>
          <a:lstStyle/>
          <a:p>
            <a:r>
              <a:rPr lang="en-GB" dirty="0" smtClean="0">
                <a:solidFill>
                  <a:srgbClr val="FFFFFF"/>
                </a:solidFill>
              </a:rPr>
              <a:t>brands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1AEA88FB-F5DD-45CE-AAE1-7B33D0ABDD2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293392" y="260648"/>
            <a:ext cx="4599088" cy="64807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/>
              <a:t>Branding is the sum of things such as: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400" i="1" dirty="0"/>
              <a:t>Reputation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400" i="1" dirty="0"/>
              <a:t>Attitude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400" i="1" dirty="0"/>
              <a:t>A promise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400" i="1" dirty="0"/>
              <a:t>Logo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400" i="1" dirty="0"/>
              <a:t>Products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400" i="1" dirty="0"/>
              <a:t>Feeling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400" i="1" dirty="0"/>
              <a:t>Customer service</a:t>
            </a:r>
          </a:p>
          <a:p>
            <a:pPr marL="0" indent="0">
              <a:buNone/>
            </a:pP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855021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FAE1107-CEC3-4041-8BAA-CDB6F6759B3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10141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8096" y="585216"/>
            <a:ext cx="2834314" cy="1499616"/>
          </a:xfrm>
        </p:spPr>
        <p:txBody>
          <a:bodyPr>
            <a:normAutofit/>
          </a:bodyPr>
          <a:lstStyle/>
          <a:p>
            <a:r>
              <a:rPr lang="en-GB" dirty="0" smtClean="0">
                <a:solidFill>
                  <a:srgbClr val="FFFFFF"/>
                </a:solidFill>
              </a:rPr>
              <a:t>brands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1AEA88FB-F5DD-45CE-AAE1-7B33D0ABDD2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293392" y="260648"/>
            <a:ext cx="4599088" cy="64807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/>
              <a:t>Customers can relate to a brand on a rational and on an emotional level can develop brand loyalty.</a:t>
            </a:r>
          </a:p>
          <a:p>
            <a:pPr marL="0" indent="0">
              <a:buNone/>
            </a:pPr>
            <a:r>
              <a:rPr lang="en-GB" sz="2400" dirty="0"/>
              <a:t>There are different levels of brand loyalty: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400" b="1" i="1" dirty="0"/>
              <a:t>Brand recognition: </a:t>
            </a:r>
            <a:r>
              <a:rPr lang="en-GB" sz="2400" i="1" dirty="0"/>
              <a:t>the consumer knows something about the brand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400" b="1" i="1" dirty="0"/>
              <a:t>Brand preference: </a:t>
            </a:r>
            <a:r>
              <a:rPr lang="en-GB" sz="2400" i="1" dirty="0"/>
              <a:t>the consumer prefers the brand but will buy another if it is not available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400" b="1" i="1" dirty="0"/>
              <a:t>Brand insistence: </a:t>
            </a:r>
            <a:r>
              <a:rPr lang="en-GB" sz="2400" i="1" dirty="0"/>
              <a:t>the consumer will only buy the </a:t>
            </a:r>
            <a:r>
              <a:rPr lang="en-GB" sz="2400" i="1" dirty="0" smtClean="0"/>
              <a:t>brand.</a:t>
            </a:r>
            <a:endParaRPr lang="en-GB" sz="2400" i="1" dirty="0"/>
          </a:p>
        </p:txBody>
      </p:sp>
      <p:pic>
        <p:nvPicPr>
          <p:cNvPr id="10242" name="Picture 2" descr="Brand Identity Defin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02314"/>
            <a:ext cx="4101411" cy="2455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3196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FAE1107-CEC3-4041-8BAA-CDB6F6759B3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10141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8096" y="585216"/>
            <a:ext cx="2834314" cy="1499616"/>
          </a:xfrm>
        </p:spPr>
        <p:txBody>
          <a:bodyPr>
            <a:normAutofit/>
          </a:bodyPr>
          <a:lstStyle/>
          <a:p>
            <a:r>
              <a:rPr lang="en-GB" dirty="0" smtClean="0">
                <a:solidFill>
                  <a:srgbClr val="FFFFFF"/>
                </a:solidFill>
              </a:rPr>
              <a:t>Brand identity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1AEA88FB-F5DD-45CE-AAE1-7B33D0ABDD2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293392" y="260648"/>
            <a:ext cx="4599088" cy="64807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/>
              <a:t>Companies try to create a </a:t>
            </a:r>
            <a:r>
              <a:rPr lang="en-GB" sz="2400" b="1" dirty="0"/>
              <a:t>consistent and recognisable image</a:t>
            </a:r>
            <a:r>
              <a:rPr lang="en-GB" sz="2400" dirty="0"/>
              <a:t>, known as a </a:t>
            </a:r>
            <a:r>
              <a:rPr lang="en-GB" sz="2400" b="1" dirty="0"/>
              <a:t>brand </a:t>
            </a:r>
            <a:r>
              <a:rPr lang="en-GB" sz="2400" b="1" dirty="0" smtClean="0"/>
              <a:t>identity.</a:t>
            </a:r>
            <a:endParaRPr lang="en-GB" sz="2400" b="1" dirty="0"/>
          </a:p>
          <a:p>
            <a:pPr marL="0" indent="0">
              <a:buNone/>
            </a:pPr>
            <a:r>
              <a:rPr lang="en-GB" sz="2400" dirty="0"/>
              <a:t>This includes: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400" i="1" dirty="0"/>
              <a:t>Brand name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400" i="1" dirty="0"/>
              <a:t>Logos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400" i="1" dirty="0" smtClean="0"/>
              <a:t>Tagline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400" i="1" dirty="0" smtClean="0"/>
              <a:t>Personalised </a:t>
            </a:r>
            <a:r>
              <a:rPr lang="en-GB" sz="2400" i="1" dirty="0"/>
              <a:t>symbols or </a:t>
            </a:r>
            <a:r>
              <a:rPr lang="en-GB" sz="2400" i="1" dirty="0" smtClean="0"/>
              <a:t>characters.</a:t>
            </a:r>
            <a:endParaRPr lang="en-GB" sz="2400" i="1" dirty="0"/>
          </a:p>
          <a:p>
            <a:pPr marL="0" indent="0">
              <a:buNone/>
            </a:pPr>
            <a:r>
              <a:rPr lang="en-GB" sz="2400" dirty="0"/>
              <a:t>These elements used should be used to reinforce brand values every time there is contact (a touch point) with the consumer e.g.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400" i="1" dirty="0"/>
              <a:t>Person-to-person, online, an app, any form of communication</a:t>
            </a:r>
          </a:p>
        </p:txBody>
      </p:sp>
      <p:pic>
        <p:nvPicPr>
          <p:cNvPr id="6" name="Picture 2" descr="Image result for mcdonalds brand">
            <a:extLst>
              <a:ext uri="{FF2B5EF4-FFF2-40B4-BE49-F238E27FC236}">
                <a16:creationId xmlns:a16="http://schemas.microsoft.com/office/drawing/2014/main" id="{AB8ED7FE-F317-4438-A09F-FF98ECCEFA0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0" t="27282" r="52362" b="25390"/>
          <a:stretch/>
        </p:blipFill>
        <p:spPr bwMode="auto">
          <a:xfrm>
            <a:off x="-1" y="5079065"/>
            <a:ext cx="4101411" cy="1800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2573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FAE1107-CEC3-4041-8BAA-CDB6F6759B3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10141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8096" y="585216"/>
            <a:ext cx="2834314" cy="1499616"/>
          </a:xfrm>
        </p:spPr>
        <p:txBody>
          <a:bodyPr>
            <a:normAutofit/>
          </a:bodyPr>
          <a:lstStyle/>
          <a:p>
            <a:r>
              <a:rPr lang="en-GB" dirty="0" smtClean="0">
                <a:solidFill>
                  <a:schemeClr val="tx1"/>
                </a:solidFill>
              </a:rPr>
              <a:t>Product launch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1AEA88FB-F5DD-45CE-AAE1-7B33D0ABDD2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293392" y="260648"/>
            <a:ext cx="4599088" cy="648072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100" dirty="0"/>
              <a:t>It is difficult to launch a new product onto the market</a:t>
            </a:r>
          </a:p>
          <a:p>
            <a:pPr marL="0" indent="0">
              <a:buNone/>
            </a:pPr>
            <a:r>
              <a:rPr lang="en-GB" sz="2100" dirty="0"/>
              <a:t>Most launches actually fail!</a:t>
            </a:r>
          </a:p>
          <a:p>
            <a:pPr marL="0" indent="0">
              <a:buNone/>
            </a:pPr>
            <a:r>
              <a:rPr lang="en-GB" sz="2100" dirty="0"/>
              <a:t>Reasons for failure: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100" b="1" i="1" dirty="0"/>
              <a:t>Market research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GB" sz="2100" i="1" dirty="0"/>
              <a:t>Little or no research, might be interesting but lacks precise target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100" b="1" i="1" dirty="0"/>
              <a:t>Finance and distribution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GB" sz="2100" i="1" dirty="0"/>
              <a:t>Most of the budget spent on developing the product, slow distribution than expected, supplies insufficient to demand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100" b="1" i="1" dirty="0"/>
              <a:t>Differences in an updated product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GB" sz="2100" i="1" dirty="0"/>
              <a:t>Sales, retailers and target market may not have been educated about the changes to the new product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100" b="1" i="1" dirty="0"/>
              <a:t>Problems with the product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GB" sz="2100" i="1" dirty="0"/>
              <a:t>Issues with quality, function, safety. Price may be too high</a:t>
            </a:r>
          </a:p>
        </p:txBody>
      </p:sp>
      <p:pic>
        <p:nvPicPr>
          <p:cNvPr id="6" name="Picture 4" descr="Image result for product launch microsoft">
            <a:extLst>
              <a:ext uri="{FF2B5EF4-FFF2-40B4-BE49-F238E27FC236}">
                <a16:creationId xmlns:a16="http://schemas.microsoft.com/office/drawing/2014/main" id="{75341811-51A1-4546-B8F1-952EDBAF5D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200" y="2060098"/>
            <a:ext cx="3558775" cy="2224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Image result for product launch">
            <a:extLst>
              <a:ext uri="{FF2B5EF4-FFF2-40B4-BE49-F238E27FC236}">
                <a16:creationId xmlns:a16="http://schemas.microsoft.com/office/drawing/2014/main" id="{633522F3-A752-4D3F-81CE-759EFE5452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28" y="4574669"/>
            <a:ext cx="3566928" cy="1963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0457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647F247E-B679-44E9-93C2-B2DD5EFB2B8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EE15661-B0F2-42AE-A75B-0999B2CF598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079558" y="484632"/>
            <a:ext cx="6711112" cy="5880916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601995" y="788416"/>
            <a:ext cx="5942448" cy="1499616"/>
          </a:xfrm>
        </p:spPr>
        <p:txBody>
          <a:bodyPr>
            <a:normAutofit/>
          </a:bodyPr>
          <a:lstStyle/>
          <a:p>
            <a:r>
              <a:rPr lang="en-GB" sz="3200" dirty="0">
                <a:solidFill>
                  <a:srgbClr val="1CADE4"/>
                </a:solidFill>
              </a:rPr>
              <a:t>Learning intentions &amp; success criteria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54706C1-38B7-4C23-8749-906CB0DC80A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6364" y="484632"/>
            <a:ext cx="1596699" cy="588091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D161189-7A5B-4B2B-93DC-77710299475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2405398" y="1029524"/>
            <a:ext cx="0" cy="914400"/>
          </a:xfrm>
          <a:prstGeom prst="line">
            <a:avLst/>
          </a:prstGeom>
          <a:ln w="19050">
            <a:solidFill>
              <a:schemeClr val="accent1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601995" y="2132856"/>
            <a:ext cx="5942448" cy="39109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b="1" dirty="0">
                <a:solidFill>
                  <a:srgbClr val="FFFFFF"/>
                </a:solidFill>
              </a:rPr>
              <a:t>Learning Intentions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FFFFFF"/>
                </a:solidFill>
              </a:rPr>
              <a:t> </a:t>
            </a:r>
            <a:r>
              <a:rPr lang="en-GB" sz="2400" dirty="0" smtClean="0">
                <a:solidFill>
                  <a:srgbClr val="FFFFFF"/>
                </a:solidFill>
              </a:rPr>
              <a:t>Introduction to the design factor, market. </a:t>
            </a:r>
            <a:endParaRPr lang="en-GB" sz="2400" dirty="0">
              <a:solidFill>
                <a:srgbClr val="FFFFFF"/>
              </a:solidFill>
            </a:endParaRPr>
          </a:p>
          <a:p>
            <a:pPr marL="0" indent="0">
              <a:buNone/>
            </a:pPr>
            <a:endParaRPr lang="en-GB" sz="2400" dirty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en-GB" sz="2400" b="1" dirty="0">
                <a:solidFill>
                  <a:srgbClr val="FFFFFF"/>
                </a:solidFill>
              </a:rPr>
              <a:t>Success Criteria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FFFFFF"/>
                </a:solidFill>
              </a:rPr>
              <a:t> </a:t>
            </a:r>
            <a:r>
              <a:rPr lang="en-GB" sz="2400" dirty="0" smtClean="0">
                <a:solidFill>
                  <a:srgbClr val="FFFFFF"/>
                </a:solidFill>
              </a:rPr>
              <a:t>Explain what is meant by the market.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rgbClr val="FFFFFF"/>
                </a:solidFill>
              </a:rPr>
              <a:t> Describe and explain the different aspects of product promotion, market research, target market etc. </a:t>
            </a:r>
            <a:endParaRPr lang="en-GB" sz="2400" dirty="0">
              <a:solidFill>
                <a:srgbClr val="FFFFFF"/>
              </a:solidFill>
            </a:endParaRPr>
          </a:p>
          <a:p>
            <a:pPr marL="0" indent="0">
              <a:buNone/>
            </a:pPr>
            <a:endParaRPr lang="en-GB" sz="2400" dirty="0">
              <a:solidFill>
                <a:srgbClr val="FFFFFF"/>
              </a:solidFill>
            </a:endParaRPr>
          </a:p>
          <a:p>
            <a:endParaRPr lang="en-GB" sz="2400" dirty="0">
              <a:solidFill>
                <a:srgbClr val="FFFFFF"/>
              </a:solidFill>
            </a:endParaRPr>
          </a:p>
          <a:p>
            <a:pPr marL="0" indent="0">
              <a:buNone/>
            </a:pPr>
            <a:endParaRPr lang="en-GB" sz="2400" dirty="0">
              <a:solidFill>
                <a:srgbClr val="FFFFFF"/>
              </a:solidFill>
            </a:endParaRPr>
          </a:p>
          <a:p>
            <a:pPr marL="342900" indent="-342900">
              <a:buFont typeface="+mj-lt"/>
              <a:buAutoNum type="arabicPeriod"/>
            </a:pPr>
            <a:endParaRPr lang="en-GB" sz="2400" dirty="0">
              <a:solidFill>
                <a:srgbClr val="FFFFFF"/>
              </a:solidFill>
            </a:endParaRPr>
          </a:p>
          <a:p>
            <a:pPr marL="0" indent="0">
              <a:buNone/>
            </a:pPr>
            <a:endParaRPr lang="en-GB" sz="2400" dirty="0">
              <a:solidFill>
                <a:srgbClr val="FFFFFF"/>
              </a:solidFill>
            </a:endParaRPr>
          </a:p>
          <a:p>
            <a:pPr marL="0" indent="0">
              <a:buNone/>
            </a:pPr>
            <a:endParaRPr lang="en-GB" sz="2400" dirty="0">
              <a:solidFill>
                <a:srgbClr val="FFFFFF"/>
              </a:solidFill>
            </a:endParaRPr>
          </a:p>
        </p:txBody>
      </p:sp>
      <p:pic>
        <p:nvPicPr>
          <p:cNvPr id="12" name="Graphic 11" descr="Aspiration">
            <a:extLst>
              <a:ext uri="{FF2B5EF4-FFF2-40B4-BE49-F238E27FC236}">
                <a16:creationId xmlns:a16="http://schemas.microsoft.com/office/drawing/2014/main" id="{CA9FAC00-E1C3-4EA4-9032-BF3182618E7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>
            <a:off x="722107" y="4437112"/>
            <a:ext cx="914400" cy="914400"/>
          </a:xfrm>
          <a:prstGeom prst="rect">
            <a:avLst/>
          </a:prstGeom>
        </p:spPr>
      </p:pic>
      <p:pic>
        <p:nvPicPr>
          <p:cNvPr id="14" name="Graphic 13" descr="Idea">
            <a:extLst>
              <a:ext uri="{FF2B5EF4-FFF2-40B4-BE49-F238E27FC236}">
                <a16:creationId xmlns:a16="http://schemas.microsoft.com/office/drawing/2014/main" id="{04AE441F-285A-4F28-9973-C22D72BE5C5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/>
        </p:blipFill>
        <p:spPr>
          <a:xfrm>
            <a:off x="722107" y="248479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640859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FAE1107-CEC3-4041-8BAA-CDB6F6759B3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10141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8096" y="585216"/>
            <a:ext cx="2834314" cy="1499616"/>
          </a:xfrm>
        </p:spPr>
        <p:txBody>
          <a:bodyPr>
            <a:normAutofit/>
          </a:bodyPr>
          <a:lstStyle/>
          <a:p>
            <a:r>
              <a:rPr lang="en-GB" dirty="0" smtClean="0">
                <a:solidFill>
                  <a:schemeClr val="tx1"/>
                </a:solidFill>
              </a:rPr>
              <a:t>Product recall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1AEA88FB-F5DD-45CE-AAE1-7B33D0ABDD2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293392" y="260648"/>
            <a:ext cx="4599088" cy="64807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/>
              <a:t>The impact of a product recall can be minimised if a company handles it well</a:t>
            </a:r>
          </a:p>
          <a:p>
            <a:pPr marL="0" indent="0">
              <a:buNone/>
            </a:pPr>
            <a:r>
              <a:rPr lang="en-GB" sz="2400" dirty="0"/>
              <a:t>If it is, it can actually enhance a company’s reputation</a:t>
            </a:r>
          </a:p>
          <a:p>
            <a:pPr marL="0" indent="0">
              <a:buNone/>
            </a:pPr>
            <a:r>
              <a:rPr lang="en-GB" sz="2400" dirty="0"/>
              <a:t>It typically involves the following: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400" i="1" dirty="0"/>
              <a:t>Everyone involved with manufacture and sale is informed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400" i="1" dirty="0"/>
              <a:t>All customers should be informed of defects and procedures to rectify the problem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400" i="1" dirty="0"/>
              <a:t>A recall management team should be set up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400" i="1" dirty="0"/>
              <a:t>Production should be suspended if required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400" i="1" dirty="0"/>
              <a:t>Quality assurance processes should be updated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3489" t="27360" r="40402" b="8657"/>
          <a:stretch/>
        </p:blipFill>
        <p:spPr>
          <a:xfrm>
            <a:off x="-13389" y="3284984"/>
            <a:ext cx="4114800" cy="3580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1860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FAE1107-CEC3-4041-8BAA-CDB6F6759B3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10141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8096" y="585216"/>
            <a:ext cx="2834314" cy="1499616"/>
          </a:xfrm>
        </p:spPr>
        <p:txBody>
          <a:bodyPr>
            <a:normAutofit/>
          </a:bodyPr>
          <a:lstStyle/>
          <a:p>
            <a:r>
              <a:rPr lang="en-GB" dirty="0" smtClean="0">
                <a:solidFill>
                  <a:srgbClr val="FFFFFF"/>
                </a:solidFill>
              </a:rPr>
              <a:t>patents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1AEA88FB-F5DD-45CE-AAE1-7B33D0ABDD2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293392" y="260648"/>
            <a:ext cx="4599088" cy="64807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/>
              <a:t>Designers and Manufacturers often patent their designs, meaning: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400" i="1" dirty="0"/>
              <a:t>Legal protection for their ideas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400" i="1" dirty="0"/>
              <a:t>No one can profit from your ideas without permission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400" i="1" dirty="0"/>
              <a:t>Competitive edge on other manufacturers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400" i="1" dirty="0"/>
              <a:t>Can be licenced or sold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400" i="1" dirty="0"/>
              <a:t>Seen as a market leader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400" i="1" dirty="0"/>
              <a:t>Perceived as innovative</a:t>
            </a:r>
          </a:p>
        </p:txBody>
      </p:sp>
      <p:pic>
        <p:nvPicPr>
          <p:cNvPr id="11266" name="Picture 2" descr="UK patent search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458" y="4357208"/>
            <a:ext cx="4124869" cy="2500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658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FAE1107-CEC3-4041-8BAA-CDB6F6759B3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10141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8096" y="585216"/>
            <a:ext cx="2834314" cy="1499616"/>
          </a:xfrm>
        </p:spPr>
        <p:txBody>
          <a:bodyPr>
            <a:normAutofit/>
          </a:bodyPr>
          <a:lstStyle/>
          <a:p>
            <a:r>
              <a:rPr lang="en-GB" dirty="0" smtClean="0">
                <a:solidFill>
                  <a:srgbClr val="FFFFFF"/>
                </a:solidFill>
              </a:rPr>
              <a:t>patents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1AEA88FB-F5DD-45CE-AAE1-7B33D0ABDD2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293392" y="260648"/>
            <a:ext cx="4599088" cy="64807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/>
              <a:t>Some examples of patents include: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400" i="1" dirty="0"/>
              <a:t>Flaked cereal by Harvey Kellogg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400" i="1" dirty="0"/>
              <a:t>Corrugated glass bottle tops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400" i="1" dirty="0"/>
              <a:t>Toilet roll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400" i="1" dirty="0"/>
              <a:t>Post-it notes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endParaRPr lang="en-GB" sz="2400" dirty="0"/>
          </a:p>
        </p:txBody>
      </p:sp>
      <p:pic>
        <p:nvPicPr>
          <p:cNvPr id="6" name="Picture 2" descr="See the source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3846" y="2564904"/>
            <a:ext cx="2998180" cy="3997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7691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FAE1107-CEC3-4041-8BAA-CDB6F6759B3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10141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8096" y="585216"/>
            <a:ext cx="2834314" cy="1499616"/>
          </a:xfrm>
        </p:spPr>
        <p:txBody>
          <a:bodyPr>
            <a:normAutofit/>
          </a:bodyPr>
          <a:lstStyle/>
          <a:p>
            <a:r>
              <a:rPr lang="en-GB" dirty="0" smtClean="0">
                <a:solidFill>
                  <a:srgbClr val="FFFFFF"/>
                </a:solidFill>
              </a:rPr>
              <a:t>Question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1AEA88FB-F5DD-45CE-AAE1-7B33D0ABDD2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293392" y="260648"/>
            <a:ext cx="4599088" cy="6480720"/>
          </a:xfrm>
        </p:spPr>
        <p:txBody>
          <a:bodyPr>
            <a:normAutofit/>
          </a:bodyPr>
          <a:lstStyle/>
          <a:p>
            <a:r>
              <a:rPr lang="en-GB" sz="2400" b="1" dirty="0"/>
              <a:t>The opportunity for new or improved products can arise from technology push </a:t>
            </a:r>
            <a:r>
              <a:rPr lang="en-GB" sz="2400" b="1" dirty="0" smtClean="0"/>
              <a:t>or market </a:t>
            </a:r>
            <a:r>
              <a:rPr lang="en-GB" sz="2400" b="1" dirty="0"/>
              <a:t>pull.</a:t>
            </a:r>
          </a:p>
          <a:p>
            <a:r>
              <a:rPr lang="en-GB" sz="2400" dirty="0"/>
              <a:t>(a) Describe technology push and market pull and give an example of how each </a:t>
            </a:r>
            <a:r>
              <a:rPr lang="en-GB" sz="2400" dirty="0" smtClean="0"/>
              <a:t>has influenced </a:t>
            </a:r>
            <a:r>
              <a:rPr lang="en-GB" sz="2400" dirty="0"/>
              <a:t>the design of </a:t>
            </a:r>
            <a:r>
              <a:rPr lang="en-GB" sz="2400" dirty="0" smtClean="0"/>
              <a:t>products (4 marks).</a:t>
            </a:r>
          </a:p>
          <a:p>
            <a:endParaRPr lang="en-GB" sz="2400" dirty="0"/>
          </a:p>
          <a:p>
            <a:r>
              <a:rPr lang="en-GB" sz="2400" b="1" dirty="0"/>
              <a:t>Market research plays an important part in the development of every new product.</a:t>
            </a:r>
          </a:p>
          <a:p>
            <a:r>
              <a:rPr lang="en-GB" sz="2400" dirty="0"/>
              <a:t>(b) Describe the information that could be gained through the use of </a:t>
            </a:r>
            <a:r>
              <a:rPr lang="en-GB" sz="2400" dirty="0" smtClean="0"/>
              <a:t>market research (2 marks).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200928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76" y="332656"/>
            <a:ext cx="4968552" cy="328421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l="50150"/>
          <a:stretch/>
        </p:blipFill>
        <p:spPr>
          <a:xfrm>
            <a:off x="5580112" y="327046"/>
            <a:ext cx="3491880" cy="328421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/>
          <a:srcRect t="2745"/>
          <a:stretch/>
        </p:blipFill>
        <p:spPr>
          <a:xfrm>
            <a:off x="755576" y="3573016"/>
            <a:ext cx="8316416" cy="2825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5910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FAE1107-CEC3-4041-8BAA-CDB6F6759B3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10141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8096" y="585216"/>
            <a:ext cx="2834314" cy="1499616"/>
          </a:xfrm>
        </p:spPr>
        <p:txBody>
          <a:bodyPr>
            <a:normAutofit/>
          </a:bodyPr>
          <a:lstStyle/>
          <a:p>
            <a:r>
              <a:rPr lang="en-GB" dirty="0" smtClean="0">
                <a:solidFill>
                  <a:srgbClr val="FFFFFF"/>
                </a:solidFill>
              </a:rPr>
              <a:t>What is market?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1AEA88FB-F5DD-45CE-AAE1-7B33D0ABDD2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293392" y="260648"/>
            <a:ext cx="4599088" cy="64807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/>
              <a:t>The </a:t>
            </a:r>
            <a:r>
              <a:rPr lang="en-GB" sz="2400" b="1" dirty="0"/>
              <a:t>opportunity for new products </a:t>
            </a:r>
            <a:r>
              <a:rPr lang="en-GB" sz="2400" dirty="0"/>
              <a:t>arises from development in technology or </a:t>
            </a:r>
            <a:r>
              <a:rPr lang="en-GB" sz="2400" b="1" dirty="0"/>
              <a:t>customer need</a:t>
            </a:r>
            <a:r>
              <a:rPr lang="en-GB" sz="2400" dirty="0" smtClean="0"/>
              <a:t>.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sz="2400" dirty="0"/>
              <a:t>The effective design of these products does not just consider how they </a:t>
            </a:r>
            <a:r>
              <a:rPr lang="en-GB" sz="2400" dirty="0" smtClean="0"/>
              <a:t>work. It </a:t>
            </a:r>
            <a:r>
              <a:rPr lang="en-GB" sz="2400" dirty="0"/>
              <a:t>also has to take into account a broad range of issues  and factors including: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400" i="1" dirty="0"/>
              <a:t>Social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400" i="1" dirty="0"/>
              <a:t>Cultural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400" i="1" dirty="0"/>
              <a:t>Market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400" i="1" dirty="0"/>
              <a:t>Environmental </a:t>
            </a:r>
          </a:p>
        </p:txBody>
      </p:sp>
      <p:pic>
        <p:nvPicPr>
          <p:cNvPr id="2050" name="Picture 2" descr="Economi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91315"/>
            <a:ext cx="4101411" cy="2766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9500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FAE1107-CEC3-4041-8BAA-CDB6F6759B3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10141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8096" y="585216"/>
            <a:ext cx="2834314" cy="1499616"/>
          </a:xfrm>
        </p:spPr>
        <p:txBody>
          <a:bodyPr>
            <a:normAutofit/>
          </a:bodyPr>
          <a:lstStyle/>
          <a:p>
            <a:r>
              <a:rPr lang="en-GB" dirty="0" smtClean="0">
                <a:solidFill>
                  <a:srgbClr val="FFFFFF"/>
                </a:solidFill>
              </a:rPr>
              <a:t>market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1AEA88FB-F5DD-45CE-AAE1-7B33D0ABDD2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293392" y="260648"/>
            <a:ext cx="4599088" cy="64807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/>
              <a:t>Commercial products are designed and made to be </a:t>
            </a:r>
            <a:r>
              <a:rPr lang="en-GB" sz="2400" dirty="0" smtClean="0"/>
              <a:t>sold.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sz="2400" dirty="0"/>
              <a:t>The market (potential buyers) at which the product is aimed will influence its development and how it is promoted</a:t>
            </a:r>
            <a:r>
              <a:rPr lang="en-GB" sz="2400" dirty="0" smtClean="0"/>
              <a:t>.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sz="2400" dirty="0"/>
              <a:t>Successful products meet </a:t>
            </a:r>
            <a:r>
              <a:rPr lang="en-GB" sz="2400" b="1" dirty="0"/>
              <a:t>consumer needs </a:t>
            </a:r>
            <a:r>
              <a:rPr lang="en-GB" sz="2400" dirty="0"/>
              <a:t>and often </a:t>
            </a:r>
            <a:r>
              <a:rPr lang="en-GB" sz="2400" b="1" dirty="0"/>
              <a:t>fill a gap </a:t>
            </a:r>
            <a:r>
              <a:rPr lang="en-GB" sz="2400" dirty="0"/>
              <a:t>in the market</a:t>
            </a:r>
            <a:r>
              <a:rPr lang="en-GB" sz="2400" dirty="0" smtClean="0"/>
              <a:t>.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sz="2400" dirty="0"/>
              <a:t>To understand the consumer’s needs and wants, </a:t>
            </a:r>
            <a:r>
              <a:rPr lang="en-GB" sz="2400" b="1" dirty="0"/>
              <a:t>market research </a:t>
            </a:r>
            <a:r>
              <a:rPr lang="en-GB" sz="2400" dirty="0"/>
              <a:t>should be carried out. </a:t>
            </a:r>
          </a:p>
        </p:txBody>
      </p:sp>
      <p:pic>
        <p:nvPicPr>
          <p:cNvPr id="3074" name="Picture 2" descr="https://myventurepad.com/wp-content/uploads/2017/06/marke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71536"/>
            <a:ext cx="4101411" cy="2385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2300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FAE1107-CEC3-4041-8BAA-CDB6F6759B3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10141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8096" y="585216"/>
            <a:ext cx="2834314" cy="1499616"/>
          </a:xfrm>
        </p:spPr>
        <p:txBody>
          <a:bodyPr>
            <a:normAutofit/>
          </a:bodyPr>
          <a:lstStyle/>
          <a:p>
            <a:r>
              <a:rPr lang="en-GB" dirty="0" smtClean="0">
                <a:solidFill>
                  <a:srgbClr val="FFFFFF"/>
                </a:solidFill>
              </a:rPr>
              <a:t>Market research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1AEA88FB-F5DD-45CE-AAE1-7B33D0ABDD2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293392" y="260648"/>
            <a:ext cx="4599088" cy="64807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/>
              <a:t>This involves </a:t>
            </a:r>
            <a:r>
              <a:rPr lang="en-GB" sz="2400" b="1" dirty="0"/>
              <a:t>gathering data </a:t>
            </a:r>
            <a:r>
              <a:rPr lang="en-GB" sz="2400" dirty="0"/>
              <a:t>about potential buyers, competitors and market </a:t>
            </a:r>
            <a:r>
              <a:rPr lang="en-GB" sz="2400" dirty="0" smtClean="0"/>
              <a:t>trends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sz="2400" dirty="0"/>
              <a:t>Accurate market research reduces the risk associated with launching new or improved </a:t>
            </a:r>
            <a:r>
              <a:rPr lang="en-GB" sz="2400" dirty="0" smtClean="0"/>
              <a:t>products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sz="2400" dirty="0"/>
              <a:t>Research may be carried out using a range of techniques e.g. </a:t>
            </a:r>
            <a:r>
              <a:rPr lang="en-GB" sz="2400" b="1" dirty="0"/>
              <a:t>surveys, questionnaires, user trials etc</a:t>
            </a:r>
            <a:r>
              <a:rPr lang="en-GB" sz="2400" b="1" dirty="0" smtClean="0"/>
              <a:t>.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sz="2400" dirty="0"/>
              <a:t>To generate useful information the market research must be aimed at the correct market, known as the </a:t>
            </a:r>
            <a:r>
              <a:rPr lang="en-GB" sz="2400" b="1" dirty="0"/>
              <a:t>target market</a:t>
            </a:r>
            <a:r>
              <a:rPr lang="en-GB" sz="2400" dirty="0"/>
              <a:t>.</a:t>
            </a:r>
          </a:p>
        </p:txBody>
      </p:sp>
      <p:pic>
        <p:nvPicPr>
          <p:cNvPr id="4098" name="Picture 2" descr="provide an insightful market research report, web research, survey, analysi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645" y="4378751"/>
            <a:ext cx="4132081" cy="2479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7129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FAE1107-CEC3-4041-8BAA-CDB6F6759B3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10141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8096" y="585216"/>
            <a:ext cx="2834314" cy="1499616"/>
          </a:xfrm>
        </p:spPr>
        <p:txBody>
          <a:bodyPr>
            <a:normAutofit/>
          </a:bodyPr>
          <a:lstStyle/>
          <a:p>
            <a:r>
              <a:rPr lang="en-GB" dirty="0" smtClean="0">
                <a:solidFill>
                  <a:schemeClr val="tx1"/>
                </a:solidFill>
              </a:rPr>
              <a:t>Target market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1AEA88FB-F5DD-45CE-AAE1-7B33D0ABDD2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293392" y="260648"/>
            <a:ext cx="4599088" cy="64807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/>
              <a:t>Market is everything to do with who will buy the product, where/when it will be sold, how much it will cost etc.</a:t>
            </a:r>
          </a:p>
          <a:p>
            <a:pPr marL="0" indent="0">
              <a:buNone/>
            </a:pPr>
            <a:r>
              <a:rPr lang="en-GB" sz="2400" dirty="0"/>
              <a:t>Target Market is the group of people who the product will be aimed at. The target Market is influenced by: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400" b="1" i="1" dirty="0"/>
              <a:t>Geographic</a:t>
            </a:r>
            <a:r>
              <a:rPr lang="en-GB" sz="2400" i="1" dirty="0"/>
              <a:t>: region, size of population, climate </a:t>
            </a:r>
            <a:r>
              <a:rPr lang="en-GB" sz="2400" i="1" dirty="0" smtClean="0"/>
              <a:t>etc.</a:t>
            </a:r>
            <a:endParaRPr lang="en-GB" sz="2400" i="1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400" b="1" i="1" dirty="0"/>
              <a:t>Demographic</a:t>
            </a:r>
            <a:r>
              <a:rPr lang="en-GB" sz="2400" i="1" dirty="0"/>
              <a:t>: age, gender, income, education, occupation, household size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400" b="1" i="1" dirty="0"/>
              <a:t>Psychographic</a:t>
            </a:r>
            <a:r>
              <a:rPr lang="en-GB" sz="2400" i="1" dirty="0"/>
              <a:t>: attitudes, values, opinions, lifestyles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400" b="1" i="1" dirty="0"/>
              <a:t>Behavioural</a:t>
            </a:r>
            <a:r>
              <a:rPr lang="en-GB" sz="2400" i="1" dirty="0"/>
              <a:t>: (relationship to a product): brand loyalty, first time buyer, regular buyer, occasions that stimulate purchases</a:t>
            </a:r>
          </a:p>
        </p:txBody>
      </p:sp>
      <p:pic>
        <p:nvPicPr>
          <p:cNvPr id="5122" name="Picture 2" descr="https://prettylinks.com/wp-content/uploads/2019/02/Market-Analysis@2x-1024x709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19549"/>
            <a:ext cx="4101411" cy="2839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2616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FAE1107-CEC3-4041-8BAA-CDB6F6759B3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10141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8096" y="585216"/>
            <a:ext cx="2834314" cy="1499616"/>
          </a:xfrm>
        </p:spPr>
        <p:txBody>
          <a:bodyPr>
            <a:normAutofit/>
          </a:bodyPr>
          <a:lstStyle/>
          <a:p>
            <a:r>
              <a:rPr lang="en-GB" dirty="0" smtClean="0">
                <a:solidFill>
                  <a:srgbClr val="FFFFFF"/>
                </a:solidFill>
              </a:rPr>
              <a:t>Pull and push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1AEA88FB-F5DD-45CE-AAE1-7B33D0ABDD2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293392" y="826324"/>
            <a:ext cx="4599088" cy="59150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b="1" dirty="0"/>
              <a:t>Market Pull, Technology </a:t>
            </a:r>
            <a:r>
              <a:rPr lang="en-GB" sz="2400" b="1" dirty="0" smtClean="0"/>
              <a:t>Push:</a:t>
            </a:r>
            <a:endParaRPr lang="en-GB" sz="2400" b="1" dirty="0"/>
          </a:p>
          <a:p>
            <a:pPr marL="0" indent="0">
              <a:buNone/>
            </a:pPr>
            <a:r>
              <a:rPr lang="en-GB" sz="2400" dirty="0"/>
              <a:t>Designers identify the opportunity to develop new products based on technology push or market </a:t>
            </a:r>
            <a:r>
              <a:rPr lang="en-GB" sz="2400" dirty="0" smtClean="0"/>
              <a:t>pull.</a:t>
            </a:r>
            <a:endParaRPr lang="en-GB" sz="2400" dirty="0"/>
          </a:p>
          <a:p>
            <a:pPr marL="0" indent="0">
              <a:buNone/>
            </a:pPr>
            <a:endParaRPr lang="en-GB" sz="2400" dirty="0"/>
          </a:p>
        </p:txBody>
      </p:sp>
      <p:pic>
        <p:nvPicPr>
          <p:cNvPr id="6" name="Picture 2" descr="Image result for market pull">
            <a:extLst>
              <a:ext uri="{FF2B5EF4-FFF2-40B4-BE49-F238E27FC236}">
                <a16:creationId xmlns:a16="http://schemas.microsoft.com/office/drawing/2014/main" id="{7E8AF314-593B-452A-9DB8-0A6F7AB3A3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86" y="4067914"/>
            <a:ext cx="4762500" cy="2686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0094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FAE1107-CEC3-4041-8BAA-CDB6F6759B3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10141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8096" y="585216"/>
            <a:ext cx="2834314" cy="1499616"/>
          </a:xfrm>
        </p:spPr>
        <p:txBody>
          <a:bodyPr>
            <a:normAutofit/>
          </a:bodyPr>
          <a:lstStyle/>
          <a:p>
            <a:r>
              <a:rPr lang="en-GB" dirty="0" smtClean="0">
                <a:solidFill>
                  <a:srgbClr val="FFFFFF"/>
                </a:solidFill>
              </a:rPr>
              <a:t>Technology push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1AEA88FB-F5DD-45CE-AAE1-7B33D0ABDD2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293392" y="260648"/>
            <a:ext cx="4599088" cy="64807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/>
              <a:t>Technology push is when </a:t>
            </a:r>
            <a:r>
              <a:rPr lang="en-GB" sz="2400" b="1" dirty="0"/>
              <a:t>products are re-designed</a:t>
            </a:r>
            <a:r>
              <a:rPr lang="en-GB" sz="2400" dirty="0"/>
              <a:t> because of changes in materials or manufacturing methods. </a:t>
            </a:r>
            <a:endParaRPr lang="en-GB" sz="2400" dirty="0" smtClean="0"/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sz="2400" dirty="0"/>
              <a:t>This might mean </a:t>
            </a:r>
            <a:r>
              <a:rPr lang="en-GB" sz="2400" dirty="0" smtClean="0"/>
              <a:t>that: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400" b="1" i="1" dirty="0" smtClean="0"/>
              <a:t>New materials </a:t>
            </a:r>
            <a:r>
              <a:rPr lang="en-GB" sz="2400" i="1" dirty="0" smtClean="0"/>
              <a:t>have become available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400" b="1" i="1" dirty="0" smtClean="0"/>
              <a:t>Improved properties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400" b="1" i="1" dirty="0" smtClean="0"/>
              <a:t>Improvements in manufacturing </a:t>
            </a:r>
            <a:r>
              <a:rPr lang="en-GB" sz="2400" i="1" dirty="0" smtClean="0"/>
              <a:t>processes mean a manufacturer can make the product cheaper or more efficiently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400" b="1" i="1" dirty="0" smtClean="0"/>
              <a:t>Reduces manufacturing costs</a:t>
            </a:r>
            <a:r>
              <a:rPr lang="en-GB" sz="2400" i="1" dirty="0" smtClean="0"/>
              <a:t>.</a:t>
            </a:r>
            <a:endParaRPr lang="en-GB" sz="2400" i="1" dirty="0"/>
          </a:p>
        </p:txBody>
      </p:sp>
      <p:pic>
        <p:nvPicPr>
          <p:cNvPr id="6146" name="Picture 2" descr="By V.Ry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4941168"/>
            <a:ext cx="4695077" cy="1799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0126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FAE1107-CEC3-4041-8BAA-CDB6F6759B3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10141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8096" y="585216"/>
            <a:ext cx="2834314" cy="1499616"/>
          </a:xfrm>
        </p:spPr>
        <p:txBody>
          <a:bodyPr>
            <a:normAutofit/>
          </a:bodyPr>
          <a:lstStyle/>
          <a:p>
            <a:r>
              <a:rPr lang="en-GB" dirty="0" smtClean="0">
                <a:solidFill>
                  <a:srgbClr val="FFFFFF"/>
                </a:solidFill>
              </a:rPr>
              <a:t>Market pull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1AEA88FB-F5DD-45CE-AAE1-7B33D0ABDD2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293392" y="260648"/>
            <a:ext cx="4599088" cy="64807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/>
              <a:t>Market pull is when product ideas are produced in response to market forces. </a:t>
            </a:r>
          </a:p>
          <a:p>
            <a:pPr marL="0" indent="0">
              <a:buNone/>
            </a:pPr>
            <a:r>
              <a:rPr lang="en-GB" sz="2400" dirty="0"/>
              <a:t>Examples of market influences include: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400" i="1" dirty="0"/>
              <a:t>A </a:t>
            </a:r>
            <a:r>
              <a:rPr lang="en-GB" sz="2400" b="1" i="1" dirty="0"/>
              <a:t>demand</a:t>
            </a:r>
            <a:r>
              <a:rPr lang="en-GB" sz="2400" i="1" dirty="0"/>
              <a:t> from consumers for new or improved products.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400" i="1" dirty="0"/>
              <a:t>A </a:t>
            </a:r>
            <a:r>
              <a:rPr lang="en-GB" sz="2400" b="1" i="1" dirty="0"/>
              <a:t>competing product </a:t>
            </a:r>
            <a:r>
              <a:rPr lang="en-GB" sz="2400" i="1" dirty="0"/>
              <a:t>is launched by another manufacturer.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400" i="1" dirty="0"/>
              <a:t>A manufacturer wants to increase their </a:t>
            </a:r>
            <a:r>
              <a:rPr lang="en-GB" sz="2400" b="1" i="1" dirty="0"/>
              <a:t>share of the market</a:t>
            </a:r>
            <a:r>
              <a:rPr lang="en-GB" sz="2400" i="1" dirty="0"/>
              <a:t>.</a:t>
            </a:r>
          </a:p>
        </p:txBody>
      </p:sp>
      <p:pic>
        <p:nvPicPr>
          <p:cNvPr id="7170" name="Picture 2" descr="By V.Ry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483435"/>
            <a:ext cx="5832648" cy="223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250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Red Violet">
      <a:dk1>
        <a:sysClr val="windowText" lastClr="000000"/>
      </a:dk1>
      <a:lt1>
        <a:sysClr val="window" lastClr="FFFFFF"/>
      </a:lt1>
      <a:dk2>
        <a:srgbClr val="454551"/>
      </a:dk2>
      <a:lt2>
        <a:srgbClr val="D8D9DC"/>
      </a:lt2>
      <a:accent1>
        <a:srgbClr val="E32D91"/>
      </a:accent1>
      <a:accent2>
        <a:srgbClr val="C830CC"/>
      </a:accent2>
      <a:accent3>
        <a:srgbClr val="4EA6DC"/>
      </a:accent3>
      <a:accent4>
        <a:srgbClr val="4775E7"/>
      </a:accent4>
      <a:accent5>
        <a:srgbClr val="8971E1"/>
      </a:accent5>
      <a:accent6>
        <a:srgbClr val="D54773"/>
      </a:accent6>
      <a:hlink>
        <a:srgbClr val="6B9F25"/>
      </a:hlink>
      <a:folHlink>
        <a:srgbClr val="8C8C8C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5A15973182C454CBD017EAD4899623C" ma:contentTypeVersion="12" ma:contentTypeDescription="Create a new document." ma:contentTypeScope="" ma:versionID="f1327d3aa13311484d02d8272eb300e5">
  <xsd:schema xmlns:xsd="http://www.w3.org/2001/XMLSchema" xmlns:xs="http://www.w3.org/2001/XMLSchema" xmlns:p="http://schemas.microsoft.com/office/2006/metadata/properties" xmlns:ns2="fb009bb9-7fd2-49f5-811f-13223d662051" xmlns:ns3="e77713bc-0ebc-4063-99a4-8848dbeddd29" targetNamespace="http://schemas.microsoft.com/office/2006/metadata/properties" ma:root="true" ma:fieldsID="db087f24cadde66e68207609201885a3" ns2:_="" ns3:_="">
    <xsd:import namespace="fb009bb9-7fd2-49f5-811f-13223d662051"/>
    <xsd:import namespace="e77713bc-0ebc-4063-99a4-8848dbeddd2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009bb9-7fd2-49f5-811f-13223d66205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77713bc-0ebc-4063-99a4-8848dbeddd29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79ABD3C-AA9E-4069-B566-FCDD6C81D397}">
  <ds:schemaRefs>
    <ds:schemaRef ds:uri="http://schemas.microsoft.com/office/2006/documentManagement/types"/>
    <ds:schemaRef ds:uri="e77713bc-0ebc-4063-99a4-8848dbeddd29"/>
    <ds:schemaRef ds:uri="http://purl.org/dc/elements/1.1/"/>
    <ds:schemaRef ds:uri="http://schemas.microsoft.com/office/2006/metadata/properties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fb009bb9-7fd2-49f5-811f-13223d662051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C6C5DA02-C743-4D9E-9367-4D81278C93D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b009bb9-7fd2-49f5-811f-13223d662051"/>
    <ds:schemaRef ds:uri="e77713bc-0ebc-4063-99a4-8848dbeddd2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FCFEBC7-F4D9-42A8-81DE-64B6A0F2FDE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240</TotalTime>
  <Words>1253</Words>
  <Application>Microsoft Office PowerPoint</Application>
  <PresentationFormat>On-screen Show (4:3)</PresentationFormat>
  <Paragraphs>162</Paragraphs>
  <Slides>24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Arial</vt:lpstr>
      <vt:lpstr>Calibri</vt:lpstr>
      <vt:lpstr>Tw Cen MT</vt:lpstr>
      <vt:lpstr>Tw Cen MT Condensed</vt:lpstr>
      <vt:lpstr>Wingdings 3</vt:lpstr>
      <vt:lpstr>Integral</vt:lpstr>
      <vt:lpstr>higher Design &amp; Manufacture</vt:lpstr>
      <vt:lpstr>Learning intentions &amp; success criteria</vt:lpstr>
      <vt:lpstr>What is market?</vt:lpstr>
      <vt:lpstr>market</vt:lpstr>
      <vt:lpstr>Market research</vt:lpstr>
      <vt:lpstr>Target market</vt:lpstr>
      <vt:lpstr>Pull and push</vt:lpstr>
      <vt:lpstr>Technology push</vt:lpstr>
      <vt:lpstr>Market pull</vt:lpstr>
      <vt:lpstr>Other reasons</vt:lpstr>
      <vt:lpstr>Marketing strategy</vt:lpstr>
      <vt:lpstr>Beyond advertising</vt:lpstr>
      <vt:lpstr>Niche marketing</vt:lpstr>
      <vt:lpstr>Niche marketing</vt:lpstr>
      <vt:lpstr>brands</vt:lpstr>
      <vt:lpstr>brands</vt:lpstr>
      <vt:lpstr>brands</vt:lpstr>
      <vt:lpstr>Brand identity</vt:lpstr>
      <vt:lpstr>Product launch</vt:lpstr>
      <vt:lpstr>Product recall</vt:lpstr>
      <vt:lpstr>patents</vt:lpstr>
      <vt:lpstr>patents</vt:lpstr>
      <vt:lpstr>Question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S3 Design &amp; Manufacture</dc:title>
  <dc:creator>Mr Porter</dc:creator>
  <cp:lastModifiedBy>025KMathie</cp:lastModifiedBy>
  <cp:revision>23</cp:revision>
  <dcterms:created xsi:type="dcterms:W3CDTF">2020-05-18T09:31:07Z</dcterms:created>
  <dcterms:modified xsi:type="dcterms:W3CDTF">2023-10-04T13:48:51Z</dcterms:modified>
</cp:coreProperties>
</file>